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74" r:id="rId2"/>
  </p:sldMasterIdLst>
  <p:sldIdLst>
    <p:sldId id="256" r:id="rId3"/>
    <p:sldId id="257" r:id="rId4"/>
    <p:sldId id="259" r:id="rId5"/>
    <p:sldId id="260" r:id="rId6"/>
    <p:sldId id="261" r:id="rId7"/>
    <p:sldId id="262" r:id="rId8"/>
    <p:sldId id="258"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5" d="100"/>
          <a:sy n="105" d="100"/>
        </p:scale>
        <p:origin x="75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6/14/2023</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374968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6/14/2023</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667166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6/14/2023</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648244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D8E5E-745C-407D-B425-C78EBF08DF96}"/>
              </a:ext>
            </a:extLst>
          </p:cNvPr>
          <p:cNvSpPr>
            <a:spLocks noGrp="1"/>
          </p:cNvSpPr>
          <p:nvPr>
            <p:ph type="ctrTitle"/>
          </p:nvPr>
        </p:nvSpPr>
        <p:spPr>
          <a:xfrm>
            <a:off x="571501" y="822960"/>
            <a:ext cx="6057899" cy="5015169"/>
          </a:xfrm>
        </p:spPr>
        <p:txBody>
          <a:bodyPr anchor="t">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D07A4D5-56F4-4287-B174-56C55B18FD68}"/>
              </a:ext>
            </a:extLst>
          </p:cNvPr>
          <p:cNvSpPr>
            <a:spLocks noGrp="1"/>
          </p:cNvSpPr>
          <p:nvPr>
            <p:ph type="subTitle" idx="1"/>
          </p:nvPr>
        </p:nvSpPr>
        <p:spPr>
          <a:xfrm>
            <a:off x="8109113" y="3003642"/>
            <a:ext cx="3522199" cy="2900274"/>
          </a:xfrm>
        </p:spPr>
        <p:txBody>
          <a:bodyPr anchor="b">
            <a:normAutofit/>
          </a:bodyPr>
          <a:lstStyle>
            <a:lvl1pPr marL="0" indent="0" algn="l">
              <a:lnSpc>
                <a:spcPct val="130000"/>
              </a:lnSpc>
              <a:buNone/>
              <a:defRPr sz="14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AEB9C19-FEE0-4852-B181-14A0DD77F40D}"/>
              </a:ext>
            </a:extLst>
          </p:cNvPr>
          <p:cNvSpPr>
            <a:spLocks noGrp="1"/>
          </p:cNvSpPr>
          <p:nvPr>
            <p:ph type="dt" sz="half" idx="10"/>
          </p:nvPr>
        </p:nvSpPr>
        <p:spPr/>
        <p:txBody>
          <a:bodyPr/>
          <a:lstStyle/>
          <a:p>
            <a:fld id="{1C8322F6-1C60-46CF-968C-BC20E470F443}" type="datetimeFigureOut">
              <a:rPr lang="en-US" smtClean="0"/>
              <a:t>6/14/2023</a:t>
            </a:fld>
            <a:endParaRPr lang="en-US"/>
          </a:p>
        </p:txBody>
      </p:sp>
      <p:sp>
        <p:nvSpPr>
          <p:cNvPr id="5" name="Footer Placeholder 4">
            <a:extLst>
              <a:ext uri="{FF2B5EF4-FFF2-40B4-BE49-F238E27FC236}">
                <a16:creationId xmlns:a16="http://schemas.microsoft.com/office/drawing/2014/main" id="{11127DDF-01B7-463C-82BC-BBF429618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2056A-C3EE-4809-B1F3-1CEEEA266F7B}"/>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9" name="Straight Connector 8">
            <a:extLst>
              <a:ext uri="{FF2B5EF4-FFF2-40B4-BE49-F238E27FC236}">
                <a16:creationId xmlns:a16="http://schemas.microsoft.com/office/drawing/2014/main" id="{A240FCEE-B6E2-46D0-9BB0-F45F79545E9D}"/>
              </a:ext>
            </a:extLst>
          </p:cNvPr>
          <p:cNvCxnSpPr>
            <a:cxnSpLocks/>
          </p:cNvCxnSpPr>
          <p:nvPr/>
        </p:nvCxnSpPr>
        <p:spPr>
          <a:xfrm flipH="1">
            <a:off x="571501"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BD2FB83-3783-4477-80B5-DA5BF10BAF57}"/>
              </a:ext>
            </a:extLst>
          </p:cNvPr>
          <p:cNvCxnSpPr>
            <a:cxnSpLocks/>
          </p:cNvCxnSpPr>
          <p:nvPr/>
        </p:nvCxnSpPr>
        <p:spPr>
          <a:xfrm>
            <a:off x="7742482"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83EA203-71D5-49C0-9626-FFA8E46787B0}"/>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0207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B2ED8-7F53-4C03-A740-493E5079849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5611087-99A9-4100-B5F7-520880DE322E}"/>
              </a:ext>
            </a:extLst>
          </p:cNvPr>
          <p:cNvSpPr>
            <a:spLocks noGrp="1"/>
          </p:cNvSpPr>
          <p:nvPr>
            <p:ph idx="1"/>
          </p:nvPr>
        </p:nvSpPr>
        <p:spPr>
          <a:xfrm>
            <a:off x="571499" y="2075688"/>
            <a:ext cx="11059811" cy="3910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7B4B20-1A65-4A26-B11E-6095083A1645}"/>
              </a:ext>
            </a:extLst>
          </p:cNvPr>
          <p:cNvSpPr>
            <a:spLocks noGrp="1"/>
          </p:cNvSpPr>
          <p:nvPr>
            <p:ph type="dt" sz="half" idx="10"/>
          </p:nvPr>
        </p:nvSpPr>
        <p:spPr/>
        <p:txBody>
          <a:bodyPr/>
          <a:lstStyle/>
          <a:p>
            <a:fld id="{1C8322F6-1C60-46CF-968C-BC20E470F443}" type="datetimeFigureOut">
              <a:rPr lang="en-US" smtClean="0"/>
              <a:t>6/14/2023</a:t>
            </a:fld>
            <a:endParaRPr lang="en-US"/>
          </a:p>
        </p:txBody>
      </p:sp>
      <p:sp>
        <p:nvSpPr>
          <p:cNvPr id="5" name="Footer Placeholder 4">
            <a:extLst>
              <a:ext uri="{FF2B5EF4-FFF2-40B4-BE49-F238E27FC236}">
                <a16:creationId xmlns:a16="http://schemas.microsoft.com/office/drawing/2014/main" id="{FB0D52D3-E985-4FEB-89B9-57C754711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EA751A-C72D-47C1-A7A6-E8510A40CE9A}"/>
              </a:ext>
            </a:extLst>
          </p:cNvPr>
          <p:cNvSpPr>
            <a:spLocks noGrp="1"/>
          </p:cNvSpPr>
          <p:nvPr>
            <p:ph type="sldNum" sz="quarter" idx="12"/>
          </p:nvPr>
        </p:nvSpPr>
        <p:spPr/>
        <p:txBody>
          <a:bodyPr/>
          <a:lstStyle/>
          <a:p>
            <a:fld id="{5EEB83C2-341F-4C28-A243-1C56DDDA54D3}" type="slidenum">
              <a:rPr lang="en-US" smtClean="0"/>
              <a:t>‹#›</a:t>
            </a:fld>
            <a:endParaRPr lang="en-US"/>
          </a:p>
        </p:txBody>
      </p:sp>
    </p:spTree>
    <p:extLst>
      <p:ext uri="{BB962C8B-B14F-4D97-AF65-F5344CB8AC3E}">
        <p14:creationId xmlns:p14="http://schemas.microsoft.com/office/powerpoint/2010/main" val="583699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81F78-07BF-45A9-92D4-E4E0A1E88D7A}"/>
              </a:ext>
            </a:extLst>
          </p:cNvPr>
          <p:cNvSpPr>
            <a:spLocks noGrp="1"/>
          </p:cNvSpPr>
          <p:nvPr>
            <p:ph type="title"/>
          </p:nvPr>
        </p:nvSpPr>
        <p:spPr>
          <a:xfrm>
            <a:off x="571500" y="914255"/>
            <a:ext cx="6867115" cy="5009471"/>
          </a:xfrm>
        </p:spPr>
        <p:txBody>
          <a:bodyPr anchor="b">
            <a:normAutofit/>
          </a:bodyPr>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ECC2A83-A380-4828-BC68-C065C8BC5AD5}"/>
              </a:ext>
            </a:extLst>
          </p:cNvPr>
          <p:cNvSpPr>
            <a:spLocks noGrp="1"/>
          </p:cNvSpPr>
          <p:nvPr>
            <p:ph type="body" idx="1"/>
          </p:nvPr>
        </p:nvSpPr>
        <p:spPr>
          <a:xfrm>
            <a:off x="9239817" y="914399"/>
            <a:ext cx="2370268" cy="2670273"/>
          </a:xfrm>
        </p:spPr>
        <p:txBody>
          <a:bodyPr anchor="t">
            <a:normAutofit/>
          </a:bodyPr>
          <a:lstStyle>
            <a:lvl1pPr marL="0" indent="0">
              <a:lnSpc>
                <a:spcPct val="130000"/>
              </a:lnSpc>
              <a:buNone/>
              <a:defRPr sz="1400" cap="all" spc="3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F92B2F-8804-4195-A779-F5C67C25CBBE}"/>
              </a:ext>
            </a:extLst>
          </p:cNvPr>
          <p:cNvSpPr>
            <a:spLocks noGrp="1"/>
          </p:cNvSpPr>
          <p:nvPr>
            <p:ph type="dt" sz="half" idx="10"/>
          </p:nvPr>
        </p:nvSpPr>
        <p:spPr/>
        <p:txBody>
          <a:bodyPr/>
          <a:lstStyle/>
          <a:p>
            <a:fld id="{1C8322F6-1C60-46CF-968C-BC20E470F443}" type="datetimeFigureOut">
              <a:rPr lang="en-US" smtClean="0"/>
              <a:t>6/14/2023</a:t>
            </a:fld>
            <a:endParaRPr lang="en-US"/>
          </a:p>
        </p:txBody>
      </p:sp>
      <p:sp>
        <p:nvSpPr>
          <p:cNvPr id="5" name="Footer Placeholder 4">
            <a:extLst>
              <a:ext uri="{FF2B5EF4-FFF2-40B4-BE49-F238E27FC236}">
                <a16:creationId xmlns:a16="http://schemas.microsoft.com/office/drawing/2014/main" id="{25099C26-4411-4833-A917-A45E62D56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68C7C7-F862-434D-A87A-DECE9FD2E1E9}"/>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7" name="Straight Connector 6">
            <a:extLst>
              <a:ext uri="{FF2B5EF4-FFF2-40B4-BE49-F238E27FC236}">
                <a16:creationId xmlns:a16="http://schemas.microsoft.com/office/drawing/2014/main" id="{A40BAA4B-C4C0-40C1-8DC8-B4E2F8A68E12}"/>
              </a:ext>
            </a:extLst>
          </p:cNvPr>
          <p:cNvCxnSpPr>
            <a:cxnSpLocks/>
          </p:cNvCxnSpPr>
          <p:nvPr/>
        </p:nvCxnSpPr>
        <p:spPr>
          <a:xfrm>
            <a:off x="8872625"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C0A2259-2540-4B32-A999-2B46A6790E3D}"/>
              </a:ext>
            </a:extLst>
          </p:cNvPr>
          <p:cNvCxnSpPr>
            <a:cxnSpLocks/>
          </p:cNvCxnSpPr>
          <p:nvPr/>
        </p:nvCxnSpPr>
        <p:spPr>
          <a:xfrm flipH="1">
            <a:off x="566094"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CEFB0ED-3F76-4403-AD0B-E738DD9D8CB6}"/>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3094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6BD5F-CF53-4DD5-B8C5-27BBA2BB8860}"/>
              </a:ext>
            </a:extLst>
          </p:cNvPr>
          <p:cNvSpPr>
            <a:spLocks noGrp="1"/>
          </p:cNvSpPr>
          <p:nvPr>
            <p:ph type="title"/>
          </p:nvPr>
        </p:nvSpPr>
        <p:spPr>
          <a:xfrm>
            <a:off x="571500" y="709684"/>
            <a:ext cx="11049000" cy="1057160"/>
          </a:xfrm>
        </p:spPr>
        <p:txBody>
          <a:bodyPr anchor="ct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576C2E1-5D5E-409F-BEE8-F48CE86F55C9}"/>
              </a:ext>
            </a:extLst>
          </p:cNvPr>
          <p:cNvSpPr>
            <a:spLocks noGrp="1"/>
          </p:cNvSpPr>
          <p:nvPr>
            <p:ph sz="half" idx="1"/>
          </p:nvPr>
        </p:nvSpPr>
        <p:spPr>
          <a:xfrm>
            <a:off x="579447" y="2074990"/>
            <a:ext cx="5181600" cy="4101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FBBF823-1BFB-4CF0-BAF4-D660C8F1AFC0}"/>
              </a:ext>
            </a:extLst>
          </p:cNvPr>
          <p:cNvSpPr>
            <a:spLocks noGrp="1"/>
          </p:cNvSpPr>
          <p:nvPr>
            <p:ph sz="half" idx="2"/>
          </p:nvPr>
        </p:nvSpPr>
        <p:spPr>
          <a:xfrm>
            <a:off x="6447082" y="2074990"/>
            <a:ext cx="5181600" cy="4101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6FF816E-EE02-44A4-8B81-B324ECFD74DF}"/>
              </a:ext>
            </a:extLst>
          </p:cNvPr>
          <p:cNvSpPr>
            <a:spLocks noGrp="1"/>
          </p:cNvSpPr>
          <p:nvPr>
            <p:ph type="dt" sz="half" idx="10"/>
          </p:nvPr>
        </p:nvSpPr>
        <p:spPr/>
        <p:txBody>
          <a:bodyPr/>
          <a:lstStyle/>
          <a:p>
            <a:fld id="{1C8322F6-1C60-46CF-968C-BC20E470F443}" type="datetimeFigureOut">
              <a:rPr lang="en-US" smtClean="0"/>
              <a:t>6/14/2023</a:t>
            </a:fld>
            <a:endParaRPr lang="en-US"/>
          </a:p>
        </p:txBody>
      </p:sp>
      <p:sp>
        <p:nvSpPr>
          <p:cNvPr id="6" name="Footer Placeholder 5">
            <a:extLst>
              <a:ext uri="{FF2B5EF4-FFF2-40B4-BE49-F238E27FC236}">
                <a16:creationId xmlns:a16="http://schemas.microsoft.com/office/drawing/2014/main" id="{F134D9E4-A693-44D2-A3E8-E3AABC9052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4F669F-4B8E-415D-A9BF-AD451F452C6B}"/>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11" name="Straight Connector 10">
            <a:extLst>
              <a:ext uri="{FF2B5EF4-FFF2-40B4-BE49-F238E27FC236}">
                <a16:creationId xmlns:a16="http://schemas.microsoft.com/office/drawing/2014/main" id="{720AF959-FCDC-4B92-9324-06A06C0D56F2}"/>
              </a:ext>
            </a:extLst>
          </p:cNvPr>
          <p:cNvCxnSpPr>
            <a:cxnSpLocks/>
          </p:cNvCxnSpPr>
          <p:nvPr/>
        </p:nvCxnSpPr>
        <p:spPr>
          <a:xfrm flipV="1">
            <a:off x="6101405" y="1883336"/>
            <a:ext cx="0" cy="43996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7300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F85E5-82C4-4BAE-B2B0-A078ABD6C69C}"/>
              </a:ext>
            </a:extLst>
          </p:cNvPr>
          <p:cNvSpPr>
            <a:spLocks noGrp="1"/>
          </p:cNvSpPr>
          <p:nvPr>
            <p:ph type="title"/>
          </p:nvPr>
        </p:nvSpPr>
        <p:spPr>
          <a:xfrm>
            <a:off x="583469" y="699118"/>
            <a:ext cx="11025062" cy="1063601"/>
          </a:xfrm>
        </p:spPr>
        <p:txBody>
          <a:bodyPr anchor="ct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12D15C7-F445-40F7-88F6-FD6526269CD7}"/>
              </a:ext>
            </a:extLst>
          </p:cNvPr>
          <p:cNvSpPr>
            <a:spLocks noGrp="1"/>
          </p:cNvSpPr>
          <p:nvPr>
            <p:ph type="body" idx="1"/>
          </p:nvPr>
        </p:nvSpPr>
        <p:spPr>
          <a:xfrm>
            <a:off x="583468" y="2022883"/>
            <a:ext cx="5230469" cy="564079"/>
          </a:xfrm>
        </p:spPr>
        <p:txBody>
          <a:bodyPr anchor="ctr">
            <a:norm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652C35-AA8E-4154-8A78-7DE9590E1F38}"/>
              </a:ext>
            </a:extLst>
          </p:cNvPr>
          <p:cNvSpPr>
            <a:spLocks noGrp="1"/>
          </p:cNvSpPr>
          <p:nvPr>
            <p:ph sz="half" idx="2"/>
          </p:nvPr>
        </p:nvSpPr>
        <p:spPr>
          <a:xfrm>
            <a:off x="583469" y="2866031"/>
            <a:ext cx="5157787" cy="3227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557EAC6-567C-4A4A-BB10-57EC14B97DDF}"/>
              </a:ext>
            </a:extLst>
          </p:cNvPr>
          <p:cNvSpPr>
            <a:spLocks noGrp="1"/>
          </p:cNvSpPr>
          <p:nvPr>
            <p:ph type="body" sz="quarter" idx="3"/>
          </p:nvPr>
        </p:nvSpPr>
        <p:spPr>
          <a:xfrm>
            <a:off x="6441470" y="2022883"/>
            <a:ext cx="5183188" cy="564080"/>
          </a:xfrm>
        </p:spPr>
        <p:txBody>
          <a:bodyPr anchor="ctr">
            <a:norm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9A083F-AD60-4437-B32A-44035D78AF63}"/>
              </a:ext>
            </a:extLst>
          </p:cNvPr>
          <p:cNvSpPr>
            <a:spLocks noGrp="1"/>
          </p:cNvSpPr>
          <p:nvPr>
            <p:ph sz="quarter" idx="4"/>
          </p:nvPr>
        </p:nvSpPr>
        <p:spPr>
          <a:xfrm>
            <a:off x="6441470" y="2866031"/>
            <a:ext cx="5183188" cy="3227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DBF86F-3266-4551-B680-06F401FFE665}"/>
              </a:ext>
            </a:extLst>
          </p:cNvPr>
          <p:cNvSpPr>
            <a:spLocks noGrp="1"/>
          </p:cNvSpPr>
          <p:nvPr>
            <p:ph type="dt" sz="half" idx="10"/>
          </p:nvPr>
        </p:nvSpPr>
        <p:spPr/>
        <p:txBody>
          <a:bodyPr/>
          <a:lstStyle/>
          <a:p>
            <a:fld id="{1C8322F6-1C60-46CF-968C-BC20E470F443}" type="datetimeFigureOut">
              <a:rPr lang="en-US" smtClean="0"/>
              <a:t>6/14/2023</a:t>
            </a:fld>
            <a:endParaRPr lang="en-US"/>
          </a:p>
        </p:txBody>
      </p:sp>
      <p:sp>
        <p:nvSpPr>
          <p:cNvPr id="8" name="Footer Placeholder 7">
            <a:extLst>
              <a:ext uri="{FF2B5EF4-FFF2-40B4-BE49-F238E27FC236}">
                <a16:creationId xmlns:a16="http://schemas.microsoft.com/office/drawing/2014/main" id="{755B38FE-80F9-4582-B2E1-B067C288DE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7BEF32-F637-47A1-9ED3-AFC4F79F3739}"/>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11" name="Straight Connector 10">
            <a:extLst>
              <a:ext uri="{FF2B5EF4-FFF2-40B4-BE49-F238E27FC236}">
                <a16:creationId xmlns:a16="http://schemas.microsoft.com/office/drawing/2014/main" id="{E0C508D4-7C99-4B8D-BCDE-F0001BD345D9}"/>
              </a:ext>
            </a:extLst>
          </p:cNvPr>
          <p:cNvCxnSpPr>
            <a:cxnSpLocks/>
          </p:cNvCxnSpPr>
          <p:nvPr/>
        </p:nvCxnSpPr>
        <p:spPr>
          <a:xfrm flipV="1">
            <a:off x="6101405" y="1883336"/>
            <a:ext cx="0" cy="4399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9BF61B-7951-48F4-982B-9401A483FFBF}"/>
              </a:ext>
            </a:extLst>
          </p:cNvPr>
          <p:cNvCxnSpPr>
            <a:cxnSpLocks/>
          </p:cNvCxnSpPr>
          <p:nvPr/>
        </p:nvCxnSpPr>
        <p:spPr>
          <a:xfrm flipH="1">
            <a:off x="577485" y="273859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56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A94CB-6BE5-4B9E-B0A6-54F83B201A64}"/>
              </a:ext>
            </a:extLst>
          </p:cNvPr>
          <p:cNvSpPr>
            <a:spLocks noGrp="1"/>
          </p:cNvSpPr>
          <p:nvPr>
            <p:ph type="title"/>
          </p:nvPr>
        </p:nvSpPr>
        <p:spPr>
          <a:xfrm>
            <a:off x="571500" y="717452"/>
            <a:ext cx="11049000" cy="1161836"/>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75E8643C-1A5D-4F23-B0D7-5B46F5E456B4}"/>
              </a:ext>
            </a:extLst>
          </p:cNvPr>
          <p:cNvSpPr>
            <a:spLocks noGrp="1"/>
          </p:cNvSpPr>
          <p:nvPr>
            <p:ph type="dt" sz="half" idx="10"/>
          </p:nvPr>
        </p:nvSpPr>
        <p:spPr/>
        <p:txBody>
          <a:bodyPr/>
          <a:lstStyle/>
          <a:p>
            <a:fld id="{1C8322F6-1C60-46CF-968C-BC20E470F443}" type="datetimeFigureOut">
              <a:rPr lang="en-US" smtClean="0"/>
              <a:t>6/14/2023</a:t>
            </a:fld>
            <a:endParaRPr lang="en-US"/>
          </a:p>
        </p:txBody>
      </p:sp>
      <p:sp>
        <p:nvSpPr>
          <p:cNvPr id="4" name="Footer Placeholder 3">
            <a:extLst>
              <a:ext uri="{FF2B5EF4-FFF2-40B4-BE49-F238E27FC236}">
                <a16:creationId xmlns:a16="http://schemas.microsoft.com/office/drawing/2014/main" id="{0C1A3394-78CC-43B0-9762-5E826F8BBF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347F0A-1980-4E13-AB22-AE3B8AA44058}"/>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7" name="Straight Connector 6">
            <a:extLst>
              <a:ext uri="{FF2B5EF4-FFF2-40B4-BE49-F238E27FC236}">
                <a16:creationId xmlns:a16="http://schemas.microsoft.com/office/drawing/2014/main" id="{4E9D858B-8A9C-4235-B151-81C99A3D20D2}"/>
              </a:ext>
            </a:extLst>
          </p:cNvPr>
          <p:cNvCxnSpPr>
            <a:cxnSpLocks/>
          </p:cNvCxnSpPr>
          <p:nvPr/>
        </p:nvCxnSpPr>
        <p:spPr>
          <a:xfrm flipH="1">
            <a:off x="577485"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6C7798B-3ECB-4076-8955-A82116BB0D25}"/>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1387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61D85-3E72-406F-AB26-B4ED94918442}"/>
              </a:ext>
            </a:extLst>
          </p:cNvPr>
          <p:cNvSpPr>
            <a:spLocks noGrp="1"/>
          </p:cNvSpPr>
          <p:nvPr>
            <p:ph type="dt" sz="half" idx="10"/>
          </p:nvPr>
        </p:nvSpPr>
        <p:spPr/>
        <p:txBody>
          <a:bodyPr/>
          <a:lstStyle/>
          <a:p>
            <a:fld id="{1C8322F6-1C60-46CF-968C-BC20E470F443}" type="datetimeFigureOut">
              <a:rPr lang="en-US" smtClean="0"/>
              <a:t>6/14/2023</a:t>
            </a:fld>
            <a:endParaRPr lang="en-US"/>
          </a:p>
        </p:txBody>
      </p:sp>
      <p:sp>
        <p:nvSpPr>
          <p:cNvPr id="3" name="Footer Placeholder 2">
            <a:extLst>
              <a:ext uri="{FF2B5EF4-FFF2-40B4-BE49-F238E27FC236}">
                <a16:creationId xmlns:a16="http://schemas.microsoft.com/office/drawing/2014/main" id="{499C831E-4321-467E-9090-C89C48CF2F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8A9556-B3D8-4403-835F-11AE2D4098E9}"/>
              </a:ext>
            </a:extLst>
          </p:cNvPr>
          <p:cNvSpPr>
            <a:spLocks noGrp="1"/>
          </p:cNvSpPr>
          <p:nvPr>
            <p:ph type="sldNum" sz="quarter" idx="12"/>
          </p:nvPr>
        </p:nvSpPr>
        <p:spPr/>
        <p:txBody>
          <a:bodyPr/>
          <a:lstStyle/>
          <a:p>
            <a:fld id="{5EEB83C2-341F-4C28-A243-1C56DDDA54D3}" type="slidenum">
              <a:rPr lang="en-US" smtClean="0"/>
              <a:t>‹#›</a:t>
            </a:fld>
            <a:endParaRPr lang="en-US"/>
          </a:p>
        </p:txBody>
      </p:sp>
    </p:spTree>
    <p:extLst>
      <p:ext uri="{BB962C8B-B14F-4D97-AF65-F5344CB8AC3E}">
        <p14:creationId xmlns:p14="http://schemas.microsoft.com/office/powerpoint/2010/main" val="1083361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0AA48-D521-423D-B185-6490EF57B935}"/>
              </a:ext>
            </a:extLst>
          </p:cNvPr>
          <p:cNvSpPr>
            <a:spLocks noGrp="1"/>
          </p:cNvSpPr>
          <p:nvPr>
            <p:ph type="title"/>
          </p:nvPr>
        </p:nvSpPr>
        <p:spPr>
          <a:xfrm>
            <a:off x="572201" y="810344"/>
            <a:ext cx="3478084" cy="1408062"/>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B64E6DD-DDD2-4ED6-B8A9-A8B6D7656549}"/>
              </a:ext>
            </a:extLst>
          </p:cNvPr>
          <p:cNvSpPr>
            <a:spLocks noGrp="1"/>
          </p:cNvSpPr>
          <p:nvPr>
            <p:ph idx="1"/>
          </p:nvPr>
        </p:nvSpPr>
        <p:spPr>
          <a:xfrm>
            <a:off x="4919809" y="931232"/>
            <a:ext cx="6700679" cy="507936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A3F08F5E-AD33-4ACF-84C9-78B0FF6BE3AC}"/>
              </a:ext>
            </a:extLst>
          </p:cNvPr>
          <p:cNvSpPr>
            <a:spLocks noGrp="1"/>
          </p:cNvSpPr>
          <p:nvPr>
            <p:ph type="body" sz="half" idx="2"/>
          </p:nvPr>
        </p:nvSpPr>
        <p:spPr>
          <a:xfrm>
            <a:off x="571500" y="2578608"/>
            <a:ext cx="3478783" cy="34172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D7604E-7DD4-4497-B325-74F899E8ACC6}"/>
              </a:ext>
            </a:extLst>
          </p:cNvPr>
          <p:cNvSpPr>
            <a:spLocks noGrp="1"/>
          </p:cNvSpPr>
          <p:nvPr>
            <p:ph type="dt" sz="half" idx="10"/>
          </p:nvPr>
        </p:nvSpPr>
        <p:spPr/>
        <p:txBody>
          <a:bodyPr/>
          <a:lstStyle/>
          <a:p>
            <a:fld id="{1C8322F6-1C60-46CF-968C-BC20E470F443}" type="datetimeFigureOut">
              <a:rPr lang="en-US" smtClean="0"/>
              <a:t>6/14/2023</a:t>
            </a:fld>
            <a:endParaRPr lang="en-US"/>
          </a:p>
        </p:txBody>
      </p:sp>
      <p:sp>
        <p:nvSpPr>
          <p:cNvPr id="6" name="Footer Placeholder 5">
            <a:extLst>
              <a:ext uri="{FF2B5EF4-FFF2-40B4-BE49-F238E27FC236}">
                <a16:creationId xmlns:a16="http://schemas.microsoft.com/office/drawing/2014/main" id="{3F02BEED-A8F6-4256-9539-4434694AA1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EA1AA6-EE0B-48FD-A7DE-6CEE6A8C7DEB}"/>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8" name="Straight Connector 7">
            <a:extLst>
              <a:ext uri="{FF2B5EF4-FFF2-40B4-BE49-F238E27FC236}">
                <a16:creationId xmlns:a16="http://schemas.microsoft.com/office/drawing/2014/main" id="{B3F35B32-9A23-4805-94A6-96826D202139}"/>
              </a:ext>
            </a:extLst>
          </p:cNvPr>
          <p:cNvCxnSpPr>
            <a:cxnSpLocks/>
          </p:cNvCxnSpPr>
          <p:nvPr/>
        </p:nvCxnSpPr>
        <p:spPr>
          <a:xfrm flipH="1">
            <a:off x="571500"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62BA7DA-3944-40D4-91CD-40CA24DBB79B}"/>
              </a:ext>
            </a:extLst>
          </p:cNvPr>
          <p:cNvCxnSpPr>
            <a:cxnSpLocks/>
          </p:cNvCxnSpPr>
          <p:nvPr/>
        </p:nvCxnSpPr>
        <p:spPr>
          <a:xfrm flipV="1">
            <a:off x="4419601"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BEA0B78-39E7-4039-B8BE-4F425688C6DF}"/>
              </a:ext>
            </a:extLst>
          </p:cNvPr>
          <p:cNvCxnSpPr>
            <a:cxnSpLocks/>
          </p:cNvCxnSpPr>
          <p:nvPr/>
        </p:nvCxnSpPr>
        <p:spPr>
          <a:xfrm flipH="1">
            <a:off x="571501" y="2406845"/>
            <a:ext cx="3848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D68B99C-0744-42EE-9713-AB0CEC3F5D85}"/>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034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6/14/2023</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187661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2732-5D39-4B30-A499-D51BABC882EF}"/>
              </a:ext>
            </a:extLst>
          </p:cNvPr>
          <p:cNvSpPr>
            <a:spLocks noGrp="1"/>
          </p:cNvSpPr>
          <p:nvPr>
            <p:ph type="title"/>
          </p:nvPr>
        </p:nvSpPr>
        <p:spPr>
          <a:xfrm>
            <a:off x="571499" y="802204"/>
            <a:ext cx="3478787" cy="1408062"/>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23AF5AEC-77BC-4A52-8A56-C6479CA6A29D}"/>
              </a:ext>
            </a:extLst>
          </p:cNvPr>
          <p:cNvSpPr>
            <a:spLocks noGrp="1"/>
          </p:cNvSpPr>
          <p:nvPr>
            <p:ph type="pic" idx="1"/>
          </p:nvPr>
        </p:nvSpPr>
        <p:spPr>
          <a:xfrm>
            <a:off x="4723467" y="847384"/>
            <a:ext cx="6907844" cy="52168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60A9240-8762-4C7D-AF22-A844CB2EC871}"/>
              </a:ext>
            </a:extLst>
          </p:cNvPr>
          <p:cNvSpPr>
            <a:spLocks noGrp="1"/>
          </p:cNvSpPr>
          <p:nvPr>
            <p:ph type="body" sz="half" idx="2"/>
          </p:nvPr>
        </p:nvSpPr>
        <p:spPr>
          <a:xfrm>
            <a:off x="571498" y="2574906"/>
            <a:ext cx="3478787" cy="343571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995685-E45D-4E74-8B78-D3B8E85C434D}"/>
              </a:ext>
            </a:extLst>
          </p:cNvPr>
          <p:cNvSpPr>
            <a:spLocks noGrp="1"/>
          </p:cNvSpPr>
          <p:nvPr>
            <p:ph type="dt" sz="half" idx="10"/>
          </p:nvPr>
        </p:nvSpPr>
        <p:spPr/>
        <p:txBody>
          <a:bodyPr/>
          <a:lstStyle/>
          <a:p>
            <a:fld id="{1C8322F6-1C60-46CF-968C-BC20E470F443}" type="datetimeFigureOut">
              <a:rPr lang="en-US" smtClean="0"/>
              <a:t>6/14/2023</a:t>
            </a:fld>
            <a:endParaRPr lang="en-US"/>
          </a:p>
        </p:txBody>
      </p:sp>
      <p:sp>
        <p:nvSpPr>
          <p:cNvPr id="6" name="Footer Placeholder 5">
            <a:extLst>
              <a:ext uri="{FF2B5EF4-FFF2-40B4-BE49-F238E27FC236}">
                <a16:creationId xmlns:a16="http://schemas.microsoft.com/office/drawing/2014/main" id="{321FCBA3-0FF5-47C2-901A-645F6185D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030381-5320-46AD-A0B9-7C04B3E5A202}"/>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8" name="Straight Connector 7">
            <a:extLst>
              <a:ext uri="{FF2B5EF4-FFF2-40B4-BE49-F238E27FC236}">
                <a16:creationId xmlns:a16="http://schemas.microsoft.com/office/drawing/2014/main" id="{5357A432-D933-402A-8657-216EE20450EE}"/>
              </a:ext>
            </a:extLst>
          </p:cNvPr>
          <p:cNvCxnSpPr>
            <a:cxnSpLocks/>
          </p:cNvCxnSpPr>
          <p:nvPr/>
        </p:nvCxnSpPr>
        <p:spPr>
          <a:xfrm flipH="1">
            <a:off x="571500"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1B1E0F3-D71B-436F-A10B-B6EA7125F684}"/>
              </a:ext>
            </a:extLst>
          </p:cNvPr>
          <p:cNvCxnSpPr>
            <a:cxnSpLocks/>
          </p:cNvCxnSpPr>
          <p:nvPr/>
        </p:nvCxnSpPr>
        <p:spPr>
          <a:xfrm flipV="1">
            <a:off x="4419601"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DEE64F5-2B48-4A2E-BA5E-1D37F1A7C9A3}"/>
              </a:ext>
            </a:extLst>
          </p:cNvPr>
          <p:cNvCxnSpPr>
            <a:cxnSpLocks/>
          </p:cNvCxnSpPr>
          <p:nvPr/>
        </p:nvCxnSpPr>
        <p:spPr>
          <a:xfrm flipH="1">
            <a:off x="571501" y="2406845"/>
            <a:ext cx="3848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99BF9AA-A2C8-4233-B597-EB11C6D6A0E0}"/>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0665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99A0A-70FC-426A-8B3B-60FAF9806EB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EF47EC6-9753-4ABC-BB66-64CCC8BA0808}"/>
              </a:ext>
            </a:extLst>
          </p:cNvPr>
          <p:cNvSpPr>
            <a:spLocks noGrp="1"/>
          </p:cNvSpPr>
          <p:nvPr>
            <p:ph type="body" orient="vert" idx="1"/>
          </p:nvPr>
        </p:nvSpPr>
        <p:spPr>
          <a:xfrm>
            <a:off x="571499" y="2036363"/>
            <a:ext cx="11059811" cy="38707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8884D9F-DC99-4B4C-98CF-178BBBB76646}"/>
              </a:ext>
            </a:extLst>
          </p:cNvPr>
          <p:cNvSpPr>
            <a:spLocks noGrp="1"/>
          </p:cNvSpPr>
          <p:nvPr>
            <p:ph type="dt" sz="half" idx="10"/>
          </p:nvPr>
        </p:nvSpPr>
        <p:spPr/>
        <p:txBody>
          <a:bodyPr/>
          <a:lstStyle/>
          <a:p>
            <a:fld id="{1C8322F6-1C60-46CF-968C-BC20E470F443}" type="datetimeFigureOut">
              <a:rPr lang="en-US" smtClean="0"/>
              <a:t>6/14/2023</a:t>
            </a:fld>
            <a:endParaRPr lang="en-US"/>
          </a:p>
        </p:txBody>
      </p:sp>
      <p:sp>
        <p:nvSpPr>
          <p:cNvPr id="5" name="Footer Placeholder 4">
            <a:extLst>
              <a:ext uri="{FF2B5EF4-FFF2-40B4-BE49-F238E27FC236}">
                <a16:creationId xmlns:a16="http://schemas.microsoft.com/office/drawing/2014/main" id="{1A7A6840-AC0B-4260-8368-08E0A22D22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A5DAB8-EC07-4CCF-96EA-5D8ACDAE6E48}"/>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7" name="Straight Connector 6">
            <a:extLst>
              <a:ext uri="{FF2B5EF4-FFF2-40B4-BE49-F238E27FC236}">
                <a16:creationId xmlns:a16="http://schemas.microsoft.com/office/drawing/2014/main" id="{0438F1AC-9961-4786-A189-20863DD97F68}"/>
              </a:ext>
            </a:extLst>
          </p:cNvPr>
          <p:cNvCxnSpPr>
            <a:cxnSpLocks/>
          </p:cNvCxnSpPr>
          <p:nvPr/>
        </p:nvCxnSpPr>
        <p:spPr>
          <a:xfrm flipH="1">
            <a:off x="571500" y="1780979"/>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971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75F678-EC03-4845-A51B-C90FA6A15491}"/>
              </a:ext>
            </a:extLst>
          </p:cNvPr>
          <p:cNvSpPr>
            <a:spLocks noGrp="1"/>
          </p:cNvSpPr>
          <p:nvPr>
            <p:ph type="title" orient="vert"/>
          </p:nvPr>
        </p:nvSpPr>
        <p:spPr>
          <a:xfrm>
            <a:off x="9177953" y="797251"/>
            <a:ext cx="2483929" cy="528378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4A8B4D-A39F-4528-975A-9C84BEE778DF}"/>
              </a:ext>
            </a:extLst>
          </p:cNvPr>
          <p:cNvSpPr>
            <a:spLocks noGrp="1"/>
          </p:cNvSpPr>
          <p:nvPr>
            <p:ph type="body" orient="vert" idx="1"/>
          </p:nvPr>
        </p:nvSpPr>
        <p:spPr>
          <a:xfrm>
            <a:off x="566094" y="797251"/>
            <a:ext cx="8101072" cy="52837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15E4A23-6984-4AD1-A51D-600EDC263543}"/>
              </a:ext>
            </a:extLst>
          </p:cNvPr>
          <p:cNvSpPr>
            <a:spLocks noGrp="1"/>
          </p:cNvSpPr>
          <p:nvPr>
            <p:ph type="dt" sz="half" idx="10"/>
          </p:nvPr>
        </p:nvSpPr>
        <p:spPr/>
        <p:txBody>
          <a:bodyPr/>
          <a:lstStyle/>
          <a:p>
            <a:fld id="{1C8322F6-1C60-46CF-968C-BC20E470F443}" type="datetimeFigureOut">
              <a:rPr lang="en-US" smtClean="0"/>
              <a:t>6/14/2023</a:t>
            </a:fld>
            <a:endParaRPr lang="en-US"/>
          </a:p>
        </p:txBody>
      </p:sp>
      <p:sp>
        <p:nvSpPr>
          <p:cNvPr id="5" name="Footer Placeholder 4">
            <a:extLst>
              <a:ext uri="{FF2B5EF4-FFF2-40B4-BE49-F238E27FC236}">
                <a16:creationId xmlns:a16="http://schemas.microsoft.com/office/drawing/2014/main" id="{A9273E28-C341-49CC-BAAB-0C0D198212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26D54A-8E86-4026-8DD0-5B0979BB8C78}"/>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7" name="Straight Connector 6">
            <a:extLst>
              <a:ext uri="{FF2B5EF4-FFF2-40B4-BE49-F238E27FC236}">
                <a16:creationId xmlns:a16="http://schemas.microsoft.com/office/drawing/2014/main" id="{1CB05DA4-DF32-4D7A-9E4D-36309C90C5BB}"/>
              </a:ext>
            </a:extLst>
          </p:cNvPr>
          <p:cNvCxnSpPr>
            <a:cxnSpLocks/>
          </p:cNvCxnSpPr>
          <p:nvPr/>
        </p:nvCxnSpPr>
        <p:spPr>
          <a:xfrm flipH="1">
            <a:off x="566094" y="57711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7CC7262-4997-41E4-976D-BA82E148280F}"/>
              </a:ext>
            </a:extLst>
          </p:cNvPr>
          <p:cNvCxnSpPr>
            <a:cxnSpLocks/>
          </p:cNvCxnSpPr>
          <p:nvPr/>
        </p:nvCxnSpPr>
        <p:spPr>
          <a:xfrm flipV="1">
            <a:off x="8875226" y="571500"/>
            <a:ext cx="0" cy="57114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F5063B5-E478-4C41-AD40-49A39AE07429}"/>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9291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6/14/2023</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4166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6/14/2023</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413401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6/14/2023</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17773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6/14/2023</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253316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6/14/2023</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45776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6/14/2023</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629214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6/14/2023</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906170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6/14/2023</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2721179383"/>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E1467D-9ED1-4211-A71E-41C91C755C9D}"/>
              </a:ext>
            </a:extLst>
          </p:cNvPr>
          <p:cNvSpPr>
            <a:spLocks noGrp="1"/>
          </p:cNvSpPr>
          <p:nvPr>
            <p:ph type="title"/>
          </p:nvPr>
        </p:nvSpPr>
        <p:spPr>
          <a:xfrm>
            <a:off x="571500" y="689289"/>
            <a:ext cx="11049000" cy="108410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1F8A6A1-C9C7-4FDF-B4DA-1E86B6A355F8}"/>
              </a:ext>
            </a:extLst>
          </p:cNvPr>
          <p:cNvSpPr>
            <a:spLocks noGrp="1"/>
          </p:cNvSpPr>
          <p:nvPr>
            <p:ph type="body" idx="1"/>
          </p:nvPr>
        </p:nvSpPr>
        <p:spPr>
          <a:xfrm>
            <a:off x="571499" y="2075688"/>
            <a:ext cx="11059811" cy="38180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AACC44A-C635-4CD0-90E9-D9503AF4CCF2}"/>
              </a:ext>
            </a:extLst>
          </p:cNvPr>
          <p:cNvSpPr>
            <a:spLocks noGrp="1"/>
          </p:cNvSpPr>
          <p:nvPr>
            <p:ph type="dt" sz="half" idx="2"/>
          </p:nvPr>
        </p:nvSpPr>
        <p:spPr>
          <a:xfrm>
            <a:off x="8036732" y="6397103"/>
            <a:ext cx="3091928" cy="365125"/>
          </a:xfrm>
          <a:prstGeom prst="rect">
            <a:avLst/>
          </a:prstGeom>
        </p:spPr>
        <p:txBody>
          <a:bodyPr vert="horz" lIns="91440" tIns="45720" rIns="91440" bIns="45720" rtlCol="0" anchor="ctr"/>
          <a:lstStyle>
            <a:lvl1pPr algn="r">
              <a:defRPr sz="800" cap="all" spc="200" baseline="0">
                <a:solidFill>
                  <a:schemeClr val="tx1"/>
                </a:solidFill>
              </a:defRPr>
            </a:lvl1pPr>
          </a:lstStyle>
          <a:p>
            <a:fld id="{1C8322F6-1C60-46CF-968C-BC20E470F443}" type="datetimeFigureOut">
              <a:rPr lang="en-US" smtClean="0"/>
              <a:t>6/14/2023</a:t>
            </a:fld>
            <a:endParaRPr lang="en-US"/>
          </a:p>
        </p:txBody>
      </p:sp>
      <p:sp>
        <p:nvSpPr>
          <p:cNvPr id="5" name="Footer Placeholder 4">
            <a:extLst>
              <a:ext uri="{FF2B5EF4-FFF2-40B4-BE49-F238E27FC236}">
                <a16:creationId xmlns:a16="http://schemas.microsoft.com/office/drawing/2014/main" id="{58ABF682-1A47-492C-81E3-9DB0A50ECB1F}"/>
              </a:ext>
            </a:extLst>
          </p:cNvPr>
          <p:cNvSpPr>
            <a:spLocks noGrp="1"/>
          </p:cNvSpPr>
          <p:nvPr>
            <p:ph type="ftr" sz="quarter" idx="3"/>
          </p:nvPr>
        </p:nvSpPr>
        <p:spPr>
          <a:xfrm>
            <a:off x="475782" y="6397103"/>
            <a:ext cx="4114800" cy="365125"/>
          </a:xfrm>
          <a:prstGeom prst="rect">
            <a:avLst/>
          </a:prstGeom>
        </p:spPr>
        <p:txBody>
          <a:bodyPr vert="horz" lIns="91440" tIns="45720" rIns="91440" bIns="45720" rtlCol="0" anchor="ctr"/>
          <a:lstStyle>
            <a:lvl1pPr algn="l">
              <a:defRPr sz="800" cap="all" spc="2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6CCC814B-9105-44ED-98A9-D326B2E2605C}"/>
              </a:ext>
            </a:extLst>
          </p:cNvPr>
          <p:cNvSpPr>
            <a:spLocks noGrp="1"/>
          </p:cNvSpPr>
          <p:nvPr>
            <p:ph type="sldNum" sz="quarter" idx="4"/>
          </p:nvPr>
        </p:nvSpPr>
        <p:spPr>
          <a:xfrm>
            <a:off x="11024553" y="6397103"/>
            <a:ext cx="700775" cy="365125"/>
          </a:xfrm>
          <a:prstGeom prst="rect">
            <a:avLst/>
          </a:prstGeom>
        </p:spPr>
        <p:txBody>
          <a:bodyPr vert="horz" lIns="91440" tIns="45720" rIns="91440" bIns="45720" rtlCol="0" anchor="ctr"/>
          <a:lstStyle>
            <a:lvl1pPr algn="r">
              <a:defRPr sz="800">
                <a:solidFill>
                  <a:schemeClr val="tx1"/>
                </a:solidFill>
              </a:defRPr>
            </a:lvl1pPr>
          </a:lstStyle>
          <a:p>
            <a:fld id="{5EEB83C2-341F-4C28-A243-1C56DDDA54D3}" type="slidenum">
              <a:rPr lang="en-US" smtClean="0"/>
              <a:t>‹#›</a:t>
            </a:fld>
            <a:endParaRPr lang="en-US"/>
          </a:p>
        </p:txBody>
      </p:sp>
      <p:cxnSp>
        <p:nvCxnSpPr>
          <p:cNvPr id="20" name="Straight Connector 19">
            <a:extLst>
              <a:ext uri="{FF2B5EF4-FFF2-40B4-BE49-F238E27FC236}">
                <a16:creationId xmlns:a16="http://schemas.microsoft.com/office/drawing/2014/main" id="{A6814345-41DE-42C5-8657-66C1417DF81A}"/>
              </a:ext>
            </a:extLst>
          </p:cNvPr>
          <p:cNvCxnSpPr>
            <a:cxnSpLocks/>
          </p:cNvCxnSpPr>
          <p:nvPr/>
        </p:nvCxnSpPr>
        <p:spPr>
          <a:xfrm flipH="1">
            <a:off x="566094" y="6286347"/>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E68E419-3727-4F5E-8840-AF149B33B0B7}"/>
              </a:ext>
            </a:extLst>
          </p:cNvPr>
          <p:cNvCxnSpPr>
            <a:cxnSpLocks/>
          </p:cNvCxnSpPr>
          <p:nvPr/>
        </p:nvCxnSpPr>
        <p:spPr>
          <a:xfrm flipH="1">
            <a:off x="577485" y="1883336"/>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519B6EC-D7AE-452F-8D0C-D11BD3377F3E}"/>
              </a:ext>
            </a:extLst>
          </p:cNvPr>
          <p:cNvCxnSpPr>
            <a:cxnSpLocks/>
          </p:cNvCxnSpPr>
          <p:nvPr/>
        </p:nvCxnSpPr>
        <p:spPr>
          <a:xfrm flipH="1">
            <a:off x="577485"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849561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000" kern="1200" spc="-100" baseline="0">
          <a:solidFill>
            <a:schemeClr val="tx1"/>
          </a:solidFill>
          <a:latin typeface="Batang" panose="02030600000101010101" pitchFamily="18" charset="-127"/>
          <a:ea typeface="Batang" panose="02030600000101010101" pitchFamily="18" charset="-127"/>
          <a:cs typeface="+mj-cs"/>
        </a:defRPr>
      </a:lvl1pPr>
    </p:titleStyle>
    <p:bodyStyle>
      <a:lvl1pPr marL="228600" indent="-228600" algn="l" defTabSz="914400" rtl="0" eaLnBrk="1" latinLnBrk="0" hangingPunct="1">
        <a:lnSpc>
          <a:spcPct val="12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SzPct val="80000"/>
        <a:buFont typeface="Avenir Next LT Pro Light" panose="020B03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SzPct val="80000"/>
        <a:buFont typeface="Avenir Next LT Pro Light" panose="020B0304020202020204" pitchFamily="34" charset="0"/>
        <a:buChar char="–"/>
        <a:defRPr sz="1400" kern="1200">
          <a:solidFill>
            <a:schemeClr val="tx1"/>
          </a:solidFill>
          <a:latin typeface="+mn-lt"/>
          <a:ea typeface="+mn-ea"/>
          <a:cs typeface="+mn-cs"/>
        </a:defRPr>
      </a:lvl4pPr>
      <a:lvl5pPr marL="1280160" indent="-228600" algn="l" defTabSz="914400" rtl="0" eaLnBrk="1" latinLnBrk="0" hangingPunct="1">
        <a:lnSpc>
          <a:spcPct val="12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04B843-E567-BC6C-15FE-85B6F71333D9}"/>
              </a:ext>
            </a:extLst>
          </p:cNvPr>
          <p:cNvSpPr>
            <a:spLocks noGrp="1"/>
          </p:cNvSpPr>
          <p:nvPr>
            <p:ph type="ctrTitle"/>
          </p:nvPr>
        </p:nvSpPr>
        <p:spPr>
          <a:xfrm>
            <a:off x="905257" y="4602162"/>
            <a:ext cx="4809743" cy="1720850"/>
          </a:xfrm>
        </p:spPr>
        <p:txBody>
          <a:bodyPr anchor="ctr">
            <a:normAutofit/>
          </a:bodyPr>
          <a:lstStyle/>
          <a:p>
            <a:r>
              <a:rPr lang="en-AU" sz="2400" b="1" dirty="0">
                <a:solidFill>
                  <a:srgbClr val="FFFFFF"/>
                </a:solidFill>
                <a:effectLst>
                  <a:glow rad="101600">
                    <a:schemeClr val="accent2">
                      <a:lumMod val="50000"/>
                      <a:alpha val="60000"/>
                    </a:schemeClr>
                  </a:glow>
                </a:effectLst>
                <a:latin typeface="Avenir Next LT Pro Demi" panose="020B0704020202020204" pitchFamily="34" charset="0"/>
              </a:rPr>
              <a:t>Pre-Chapter Online</a:t>
            </a:r>
            <a:br>
              <a:rPr lang="en-AU" sz="2400" b="1" dirty="0">
                <a:solidFill>
                  <a:srgbClr val="FFFFFF"/>
                </a:solidFill>
                <a:effectLst>
                  <a:glow rad="101600">
                    <a:schemeClr val="accent2">
                      <a:lumMod val="50000"/>
                      <a:alpha val="60000"/>
                    </a:schemeClr>
                  </a:glow>
                </a:effectLst>
                <a:latin typeface="Avenir Next LT Pro Demi" panose="020B0704020202020204" pitchFamily="34" charset="0"/>
              </a:rPr>
            </a:br>
            <a:r>
              <a:rPr lang="en-AU" sz="2400" b="1" dirty="0">
                <a:solidFill>
                  <a:srgbClr val="FFFFFF"/>
                </a:solidFill>
                <a:effectLst>
                  <a:glow rad="101600">
                    <a:schemeClr val="accent2">
                      <a:lumMod val="50000"/>
                      <a:alpha val="60000"/>
                    </a:schemeClr>
                  </a:glow>
                </a:effectLst>
                <a:latin typeface="Avenir Next LT Pro Demi" panose="020B0704020202020204" pitchFamily="34" charset="0"/>
              </a:rPr>
              <a:t>Pre-</a:t>
            </a:r>
            <a:r>
              <a:rPr lang="en-AU" sz="2400" b="1" dirty="0" err="1">
                <a:solidFill>
                  <a:srgbClr val="FFFFFF"/>
                </a:solidFill>
                <a:effectLst>
                  <a:glow rad="101600">
                    <a:schemeClr val="accent2">
                      <a:lumMod val="50000"/>
                      <a:alpha val="60000"/>
                    </a:schemeClr>
                  </a:glow>
                </a:effectLst>
                <a:latin typeface="Avenir Next LT Pro Demi" panose="020B0704020202020204" pitchFamily="34" charset="0"/>
              </a:rPr>
              <a:t>Capítulo</a:t>
            </a:r>
            <a:r>
              <a:rPr lang="en-AU" sz="2400" b="1" dirty="0">
                <a:solidFill>
                  <a:srgbClr val="FFFFFF"/>
                </a:solidFill>
                <a:effectLst>
                  <a:glow rad="101600">
                    <a:schemeClr val="accent2">
                      <a:lumMod val="50000"/>
                      <a:alpha val="60000"/>
                    </a:schemeClr>
                  </a:glow>
                </a:effectLst>
                <a:latin typeface="Avenir Next LT Pro Demi" panose="020B0704020202020204" pitchFamily="34" charset="0"/>
              </a:rPr>
              <a:t> Online</a:t>
            </a:r>
            <a:br>
              <a:rPr lang="en-AU" sz="2400" b="1" dirty="0">
                <a:solidFill>
                  <a:srgbClr val="FFFFFF"/>
                </a:solidFill>
                <a:effectLst>
                  <a:glow rad="101600">
                    <a:schemeClr val="accent2">
                      <a:lumMod val="50000"/>
                      <a:alpha val="60000"/>
                    </a:schemeClr>
                  </a:glow>
                </a:effectLst>
                <a:latin typeface="Avenir Next LT Pro Demi" panose="020B0704020202020204" pitchFamily="34" charset="0"/>
              </a:rPr>
            </a:br>
            <a:r>
              <a:rPr lang="en-AU" sz="2400" b="1" dirty="0" err="1">
                <a:solidFill>
                  <a:srgbClr val="FFFFFF"/>
                </a:solidFill>
                <a:effectLst>
                  <a:glow rad="101600">
                    <a:schemeClr val="accent2">
                      <a:lumMod val="50000"/>
                      <a:alpha val="60000"/>
                    </a:schemeClr>
                  </a:glow>
                </a:effectLst>
                <a:latin typeface="Avenir Next LT Pro Demi" panose="020B0704020202020204" pitchFamily="34" charset="0"/>
              </a:rPr>
              <a:t>Pré-chapitre</a:t>
            </a:r>
            <a:r>
              <a:rPr lang="en-AU" sz="2400" b="1" dirty="0">
                <a:solidFill>
                  <a:srgbClr val="FFFFFF"/>
                </a:solidFill>
                <a:effectLst>
                  <a:glow rad="101600">
                    <a:schemeClr val="accent2">
                      <a:lumMod val="50000"/>
                      <a:alpha val="60000"/>
                    </a:schemeClr>
                  </a:glow>
                </a:effectLst>
                <a:latin typeface="Avenir Next LT Pro Demi" panose="020B0704020202020204" pitchFamily="34" charset="0"/>
              </a:rPr>
              <a:t> </a:t>
            </a:r>
            <a:r>
              <a:rPr lang="en-AU" sz="2400" b="1" dirty="0" err="1">
                <a:solidFill>
                  <a:srgbClr val="FFFFFF"/>
                </a:solidFill>
                <a:effectLst>
                  <a:glow rad="101600">
                    <a:schemeClr val="accent2">
                      <a:lumMod val="50000"/>
                      <a:alpha val="60000"/>
                    </a:schemeClr>
                  </a:glow>
                </a:effectLst>
                <a:latin typeface="Avenir Next LT Pro Demi" panose="020B0704020202020204" pitchFamily="34" charset="0"/>
              </a:rPr>
              <a:t>en</a:t>
            </a:r>
            <a:r>
              <a:rPr lang="en-AU" sz="2400" b="1" dirty="0">
                <a:solidFill>
                  <a:srgbClr val="FFFFFF"/>
                </a:solidFill>
                <a:effectLst>
                  <a:glow rad="101600">
                    <a:schemeClr val="accent2">
                      <a:lumMod val="50000"/>
                      <a:alpha val="60000"/>
                    </a:schemeClr>
                  </a:glow>
                </a:effectLst>
                <a:latin typeface="Avenir Next LT Pro Demi" panose="020B0704020202020204" pitchFamily="34" charset="0"/>
              </a:rPr>
              <a:t> </a:t>
            </a:r>
            <a:r>
              <a:rPr lang="en-AU" sz="2400" b="1" dirty="0" err="1">
                <a:solidFill>
                  <a:srgbClr val="FFFFFF"/>
                </a:solidFill>
                <a:effectLst>
                  <a:glow rad="101600">
                    <a:schemeClr val="accent2">
                      <a:lumMod val="50000"/>
                      <a:alpha val="60000"/>
                    </a:schemeClr>
                  </a:glow>
                </a:effectLst>
                <a:latin typeface="Avenir Next LT Pro Demi" panose="020B0704020202020204" pitchFamily="34" charset="0"/>
              </a:rPr>
              <a:t>ligne</a:t>
            </a:r>
            <a:endParaRPr lang="en-AU" sz="2400" dirty="0">
              <a:latin typeface="Avenir Next LT Pro Demi" panose="020B0704020202020204" pitchFamily="34" charset="0"/>
            </a:endParaRPr>
          </a:p>
        </p:txBody>
      </p:sp>
      <p:pic>
        <p:nvPicPr>
          <p:cNvPr id="4" name="Picture 3" descr="Abstract design of flower petals in pastel">
            <a:extLst>
              <a:ext uri="{FF2B5EF4-FFF2-40B4-BE49-F238E27FC236}">
                <a16:creationId xmlns:a16="http://schemas.microsoft.com/office/drawing/2014/main" id="{CC761EF1-9797-232D-9D26-FB3303F5300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t="49726"/>
          <a:stretch/>
        </p:blipFill>
        <p:spPr>
          <a:xfrm>
            <a:off x="20" y="10"/>
            <a:ext cx="12191977" cy="4014777"/>
          </a:xfrm>
          <a:prstGeom prst="rect">
            <a:avLst/>
          </a:prstGeom>
        </p:spPr>
      </p:pic>
      <p:cxnSp>
        <p:nvCxnSpPr>
          <p:cNvPr id="11" name="Straight Connector 10">
            <a:extLst>
              <a:ext uri="{FF2B5EF4-FFF2-40B4-BE49-F238E27FC236}">
                <a16:creationId xmlns:a16="http://schemas.microsoft.com/office/drawing/2014/main" id="{32E97E5C-7A5F-424E-AAE4-654396E907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5462587"/>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04E69070-A9DF-FAF1-0007-BAECEADE8EAA}"/>
              </a:ext>
            </a:extLst>
          </p:cNvPr>
          <p:cNvSpPr txBox="1">
            <a:spLocks/>
          </p:cNvSpPr>
          <p:nvPr/>
        </p:nvSpPr>
        <p:spPr>
          <a:xfrm>
            <a:off x="0" y="0"/>
            <a:ext cx="12191976" cy="4013262"/>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a:lstStyle>
          <a:p>
            <a:pPr algn="ctr">
              <a:lnSpc>
                <a:spcPct val="150000"/>
              </a:lnSpc>
            </a:pPr>
            <a:r>
              <a:rPr lang="en-AU" sz="3600" dirty="0" err="1">
                <a:ln>
                  <a:solidFill>
                    <a:schemeClr val="bg1"/>
                  </a:solidFill>
                </a:ln>
                <a:solidFill>
                  <a:schemeClr val="bg1"/>
                </a:solidFill>
                <a:effectLst/>
                <a:latin typeface="Avenir Next LT Pro" panose="020B0504020202020204" pitchFamily="34" charset="0"/>
              </a:rPr>
              <a:t>June.Junio.Juin</a:t>
            </a:r>
            <a:r>
              <a:rPr lang="en-AU" sz="3600" dirty="0">
                <a:ln>
                  <a:solidFill>
                    <a:schemeClr val="bg1"/>
                  </a:solidFill>
                </a:ln>
                <a:solidFill>
                  <a:schemeClr val="bg1"/>
                </a:solidFill>
                <a:effectLst/>
                <a:latin typeface="Avenir Next LT Pro" panose="020B0504020202020204" pitchFamily="34" charset="0"/>
              </a:rPr>
              <a:t> 20-21 @ 12:00 Rome</a:t>
            </a:r>
          </a:p>
          <a:p>
            <a:pPr algn="ctr">
              <a:lnSpc>
                <a:spcPct val="150000"/>
              </a:lnSpc>
            </a:pPr>
            <a:r>
              <a:rPr lang="en-AU" sz="3600" dirty="0" err="1">
                <a:ln>
                  <a:solidFill>
                    <a:schemeClr val="bg1"/>
                  </a:solidFill>
                </a:ln>
                <a:solidFill>
                  <a:schemeClr val="bg1"/>
                </a:solidFill>
                <a:effectLst/>
                <a:latin typeface="Avenir Next LT Pro" panose="020B0504020202020204" pitchFamily="34" charset="0"/>
              </a:rPr>
              <a:t>July.Julio.Juillet</a:t>
            </a:r>
            <a:r>
              <a:rPr lang="en-AU" sz="3600" dirty="0">
                <a:ln>
                  <a:solidFill>
                    <a:schemeClr val="bg1"/>
                  </a:solidFill>
                </a:ln>
                <a:solidFill>
                  <a:schemeClr val="bg1"/>
                </a:solidFill>
                <a:effectLst/>
                <a:latin typeface="Avenir Next LT Pro" panose="020B0504020202020204" pitchFamily="34" charset="0"/>
              </a:rPr>
              <a:t> 11-12 @ 12:00 Rome</a:t>
            </a:r>
          </a:p>
          <a:p>
            <a:pPr algn="ctr">
              <a:lnSpc>
                <a:spcPct val="150000"/>
              </a:lnSpc>
            </a:pPr>
            <a:r>
              <a:rPr lang="en-AU" sz="3600" dirty="0" err="1">
                <a:ln>
                  <a:solidFill>
                    <a:schemeClr val="bg1"/>
                  </a:solidFill>
                </a:ln>
                <a:solidFill>
                  <a:schemeClr val="bg1"/>
                </a:solidFill>
                <a:effectLst/>
                <a:latin typeface="Avenir Next LT Pro" panose="020B0504020202020204" pitchFamily="34" charset="0"/>
              </a:rPr>
              <a:t>August.Agosto.Août</a:t>
            </a:r>
            <a:r>
              <a:rPr lang="en-AU" sz="3600" dirty="0">
                <a:ln>
                  <a:solidFill>
                    <a:schemeClr val="bg1"/>
                  </a:solidFill>
                </a:ln>
                <a:solidFill>
                  <a:schemeClr val="bg1"/>
                </a:solidFill>
                <a:effectLst/>
                <a:latin typeface="Avenir Next LT Pro" panose="020B0504020202020204" pitchFamily="34" charset="0"/>
              </a:rPr>
              <a:t> 8-9 @ 12:00 Rome</a:t>
            </a:r>
            <a:endParaRPr lang="en-AU" dirty="0">
              <a:ln>
                <a:solidFill>
                  <a:schemeClr val="bg1"/>
                </a:solidFill>
              </a:ln>
              <a:solidFill>
                <a:schemeClr val="bg1"/>
              </a:solidFill>
              <a:effectLst/>
              <a:latin typeface="Avenir Next LT Pro" panose="020B0504020202020204" pitchFamily="34" charset="0"/>
            </a:endParaRPr>
          </a:p>
        </p:txBody>
      </p:sp>
      <p:pic>
        <p:nvPicPr>
          <p:cNvPr id="6" name="Picture 5" descr="A picture containing logo, clipart, graphics, symbol&#10;&#10;Description automatically generated">
            <a:extLst>
              <a:ext uri="{FF2B5EF4-FFF2-40B4-BE49-F238E27FC236}">
                <a16:creationId xmlns:a16="http://schemas.microsoft.com/office/drawing/2014/main" id="{13CD2550-B2A3-9C7E-4566-873B3C9303D8}"/>
              </a:ext>
            </a:extLst>
          </p:cNvPr>
          <p:cNvPicPr>
            <a:picLocks noChangeAspect="1"/>
          </p:cNvPicPr>
          <p:nvPr/>
        </p:nvPicPr>
        <p:blipFill>
          <a:blip r:embed="rId4">
            <a:clrChange>
              <a:clrFrom>
                <a:srgbClr val="FFFFFF"/>
              </a:clrFrom>
              <a:clrTo>
                <a:srgbClr val="FFFFFF">
                  <a:alpha val="0"/>
                </a:srgbClr>
              </a:clrTo>
            </a:clrChange>
            <a:alphaModFix/>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179640" y="4549153"/>
            <a:ext cx="1773859" cy="1773859"/>
          </a:xfrm>
          <a:prstGeom prst="rect">
            <a:avLst/>
          </a:prstGeom>
        </p:spPr>
      </p:pic>
    </p:spTree>
    <p:extLst>
      <p:ext uri="{BB962C8B-B14F-4D97-AF65-F5344CB8AC3E}">
        <p14:creationId xmlns:p14="http://schemas.microsoft.com/office/powerpoint/2010/main" val="2300435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27EC6-61A4-4CA2-925A-D9C31421C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bstract design of flower petals in pastel">
            <a:extLst>
              <a:ext uri="{FF2B5EF4-FFF2-40B4-BE49-F238E27FC236}">
                <a16:creationId xmlns:a16="http://schemas.microsoft.com/office/drawing/2014/main" id="{CC761EF1-9797-232D-9D26-FB3303F5300B}"/>
              </a:ext>
            </a:extLst>
          </p:cNvPr>
          <p:cNvPicPr>
            <a:picLocks noChangeAspect="1"/>
          </p:cNvPicPr>
          <p:nvPr/>
        </p:nvPicPr>
        <p:blipFill rotWithShape="1">
          <a:blip r:embed="rId2">
            <a:alphaModFix amt="70000"/>
          </a:blip>
          <a:srcRect t="14122"/>
          <a:stretch/>
        </p:blipFill>
        <p:spPr>
          <a:xfrm>
            <a:off x="0" y="-1"/>
            <a:ext cx="12192000" cy="6858001"/>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6" name="TextBox 5">
            <a:extLst>
              <a:ext uri="{FF2B5EF4-FFF2-40B4-BE49-F238E27FC236}">
                <a16:creationId xmlns:a16="http://schemas.microsoft.com/office/drawing/2014/main" id="{86A33C12-2B86-E12D-DA36-617CB3257E52}"/>
              </a:ext>
            </a:extLst>
          </p:cNvPr>
          <p:cNvSpPr txBox="1"/>
          <p:nvPr/>
        </p:nvSpPr>
        <p:spPr>
          <a:xfrm>
            <a:off x="0" y="194063"/>
            <a:ext cx="12192000" cy="7048083"/>
          </a:xfrm>
          <a:prstGeom prst="rect">
            <a:avLst/>
          </a:prstGeom>
          <a:noFill/>
        </p:spPr>
        <p:txBody>
          <a:bodyPr wrap="square" numCol="3">
            <a:spAutoFit/>
          </a:bodyPr>
          <a:lstStyle/>
          <a:p>
            <a:r>
              <a:rPr lang="en-AU" sz="1600" dirty="0">
                <a:solidFill>
                  <a:schemeClr val="bg1"/>
                </a:solidFill>
                <a:latin typeface="Avenir Next LT Pro Demi" panose="020B0604020202020204" pitchFamily="34" charset="0"/>
              </a:rPr>
              <a:t>Nehemiah 8:1-3,9,11-12</a:t>
            </a:r>
          </a:p>
          <a:p>
            <a:r>
              <a:rPr lang="en-AU" sz="1400" dirty="0">
                <a:solidFill>
                  <a:schemeClr val="bg1"/>
                </a:solidFill>
                <a:latin typeface="Avenir Next LT Pro" panose="020B0504020202020204" pitchFamily="34" charset="0"/>
              </a:rPr>
              <a:t>1 All the people came together as one in the square before the Water Gate. They told Ezra the teacher of the Law to bring out the Book of the Law of Moses, which the LORD had commanded for Israel. </a:t>
            </a:r>
          </a:p>
          <a:p>
            <a:r>
              <a:rPr lang="en-AU" sz="1400" dirty="0">
                <a:solidFill>
                  <a:schemeClr val="bg1"/>
                </a:solidFill>
                <a:latin typeface="Avenir Next LT Pro" panose="020B0504020202020204" pitchFamily="34" charset="0"/>
              </a:rPr>
              <a:t>2 So on the first day of the seventh month Ezra the priest brought the Law before the assembly, which was made up of men and women and all who were able to understand. </a:t>
            </a:r>
          </a:p>
          <a:p>
            <a:r>
              <a:rPr lang="en-AU" sz="1400" dirty="0">
                <a:solidFill>
                  <a:schemeClr val="bg1"/>
                </a:solidFill>
                <a:latin typeface="Avenir Next LT Pro" panose="020B0504020202020204" pitchFamily="34" charset="0"/>
              </a:rPr>
              <a:t>3 He read it aloud from daybreak till noon as he faced the square before the Water Gate in the presence of the men, women and others who could understand. And all the people listened attentively to the Book of the Law. </a:t>
            </a:r>
          </a:p>
          <a:p>
            <a:r>
              <a:rPr lang="en-AU" sz="1400" dirty="0">
                <a:solidFill>
                  <a:schemeClr val="bg1"/>
                </a:solidFill>
                <a:latin typeface="Avenir Next LT Pro" panose="020B0504020202020204" pitchFamily="34" charset="0"/>
              </a:rPr>
              <a:t>9 Then Nehemiah the governor, Ezra the priest and teacher of the Law, and the Levites who were instructing the people said to them all, “This day is holy to the LORD your God. Do not mourn or weep.” For all the people had been weeping as they listened to the words of the Law. </a:t>
            </a:r>
          </a:p>
          <a:p>
            <a:r>
              <a:rPr lang="en-AU" sz="1400" dirty="0">
                <a:solidFill>
                  <a:schemeClr val="bg1"/>
                </a:solidFill>
                <a:latin typeface="Avenir Next LT Pro" panose="020B0504020202020204" pitchFamily="34" charset="0"/>
              </a:rPr>
              <a:t>11 The Levites calmed all the people, saying, “Be still, for this is a holy day. Do not grieve.” </a:t>
            </a:r>
          </a:p>
          <a:p>
            <a:r>
              <a:rPr lang="en-AU" sz="1400" dirty="0">
                <a:solidFill>
                  <a:schemeClr val="bg1"/>
                </a:solidFill>
                <a:latin typeface="Avenir Next LT Pro" panose="020B0504020202020204" pitchFamily="34" charset="0"/>
              </a:rPr>
              <a:t>12 Then all the people went away to eat and drink, to send portions of food and to celebrate with great joy, because they now understood the words that had been made known to them. </a:t>
            </a:r>
          </a:p>
          <a:p>
            <a:endParaRPr lang="en-AU" sz="1400" dirty="0">
              <a:solidFill>
                <a:schemeClr val="bg1"/>
              </a:solidFill>
              <a:latin typeface="Avenir Next LT Pro" panose="020B0504020202020204" pitchFamily="34" charset="0"/>
            </a:endParaRPr>
          </a:p>
          <a:p>
            <a:endParaRPr lang="en-AU" sz="1400" dirty="0">
              <a:solidFill>
                <a:schemeClr val="bg1"/>
              </a:solidFill>
              <a:latin typeface="Avenir Next LT Pro" panose="020B0504020202020204" pitchFamily="34" charset="0"/>
            </a:endParaRPr>
          </a:p>
          <a:p>
            <a:endParaRPr lang="en-AU" sz="1400" dirty="0">
              <a:solidFill>
                <a:schemeClr val="bg1"/>
              </a:solidFill>
              <a:latin typeface="Avenir Next LT Pro" panose="020B0504020202020204" pitchFamily="34" charset="0"/>
            </a:endParaRPr>
          </a:p>
          <a:p>
            <a:endParaRPr lang="en-AU" sz="1400" dirty="0">
              <a:solidFill>
                <a:schemeClr val="bg1"/>
              </a:solidFill>
              <a:latin typeface="Avenir Next LT Pro" panose="020B0504020202020204" pitchFamily="34" charset="0"/>
            </a:endParaRPr>
          </a:p>
          <a:p>
            <a:endParaRPr lang="en-AU" sz="1400" dirty="0">
              <a:solidFill>
                <a:schemeClr val="bg1"/>
              </a:solidFill>
              <a:latin typeface="Avenir Next LT Pro" panose="020B0504020202020204" pitchFamily="34" charset="0"/>
            </a:endParaRPr>
          </a:p>
          <a:p>
            <a:r>
              <a:rPr lang="es-ES" sz="1600" dirty="0">
                <a:solidFill>
                  <a:schemeClr val="bg1"/>
                </a:solidFill>
                <a:latin typeface="Avenir Next LT Pro Demi" panose="020B0704020202020204" pitchFamily="34" charset="0"/>
              </a:rPr>
              <a:t>Nehemías 8:1-3,9,11-12</a:t>
            </a:r>
          </a:p>
          <a:p>
            <a:r>
              <a:rPr lang="es-ES" sz="1400" dirty="0">
                <a:solidFill>
                  <a:schemeClr val="bg1"/>
                </a:solidFill>
                <a:latin typeface="Avenir Next LT Pro" panose="020B0504020202020204" pitchFamily="34" charset="0"/>
              </a:rPr>
              <a:t>1 Se congregó todo el pueblo, de común acuerdo, en la plaza que está delante de la Puerta de las Aguas y pidieron al escriba Esdras que trajese el libro de la Ley de Moisés, la que había dado el Señor a Israel. 2 Era el primer día del séptimo mes y el sacerdote Esdras trajo el Libro de Ley ante todos los hombres y mujeres reunidos, ante todos los que estaban capacitados para entender, 3 y lo leyó en la plaza que está delante de la Puerta de las Aguas, desde el alba hasta el mediodía, en presencia de los hombres, las mujeres y los capacitados para entender. Los oídos de todo el pueblo prestaban atención.</a:t>
            </a:r>
            <a:br>
              <a:rPr lang="es-ES" sz="1400" dirty="0">
                <a:solidFill>
                  <a:schemeClr val="bg1"/>
                </a:solidFill>
                <a:latin typeface="Avenir Next LT Pro" panose="020B0504020202020204" pitchFamily="34" charset="0"/>
              </a:rPr>
            </a:br>
            <a:r>
              <a:rPr lang="es-ES" sz="1400" dirty="0">
                <a:solidFill>
                  <a:schemeClr val="bg1"/>
                </a:solidFill>
                <a:latin typeface="Avenir Next LT Pro" panose="020B0504020202020204" pitchFamily="34" charset="0"/>
              </a:rPr>
              <a:t>9 El gobernador Nehemías, el sacerdote y escriba Esdras y los levitas que enseñaban a la gente dijeron a todo el pueblo: Hoy es un día dedicado al Señor, su Dios. No se entristezcan ni lloren. Y es que el pueblo lloraba al oír las palabras de la Ley. 11 Los levitas tranquilizaban a todo el pueblo diciendo: ¡No lloren ni se entristezcan! Este es un día consagrado.</a:t>
            </a:r>
          </a:p>
          <a:p>
            <a:r>
              <a:rPr lang="es-ES" sz="1400" dirty="0">
                <a:solidFill>
                  <a:schemeClr val="bg1"/>
                </a:solidFill>
                <a:latin typeface="Avenir Next LT Pro" panose="020B0504020202020204" pitchFamily="34" charset="0"/>
              </a:rPr>
              <a:t>12 Se retiró todo el pueblo a comer y a beber; invitaron a otros y dieron muestras de una gran alegría porque habían entendido las palabras que les habían enseñado.</a:t>
            </a:r>
          </a:p>
          <a:p>
            <a:endParaRPr lang="es-ES" sz="1400" dirty="0">
              <a:solidFill>
                <a:schemeClr val="bg1"/>
              </a:solidFill>
              <a:latin typeface="Avenir Next LT Pro" panose="020B0504020202020204" pitchFamily="34" charset="0"/>
            </a:endParaRPr>
          </a:p>
          <a:p>
            <a:endParaRPr lang="es-ES" sz="1400" dirty="0">
              <a:solidFill>
                <a:schemeClr val="bg1"/>
              </a:solidFill>
              <a:latin typeface="Avenir Next LT Pro" panose="020B0504020202020204" pitchFamily="34" charset="0"/>
            </a:endParaRPr>
          </a:p>
          <a:p>
            <a:endParaRPr lang="fr-FR" sz="1400" dirty="0">
              <a:solidFill>
                <a:schemeClr val="bg1"/>
              </a:solidFill>
              <a:latin typeface="Avenir Next LT Pro" panose="020B0504020202020204" pitchFamily="34" charset="0"/>
            </a:endParaRPr>
          </a:p>
          <a:p>
            <a:endParaRPr lang="fr-FR" sz="1400" dirty="0">
              <a:solidFill>
                <a:schemeClr val="bg1"/>
              </a:solidFill>
              <a:latin typeface="Avenir Next LT Pro" panose="020B0504020202020204" pitchFamily="34" charset="0"/>
            </a:endParaRPr>
          </a:p>
          <a:p>
            <a:endParaRPr lang="fr-FR" sz="1400" dirty="0">
              <a:solidFill>
                <a:schemeClr val="bg1"/>
              </a:solidFill>
              <a:latin typeface="Avenir Next LT Pro" panose="020B0504020202020204" pitchFamily="34" charset="0"/>
            </a:endParaRPr>
          </a:p>
          <a:p>
            <a:r>
              <a:rPr lang="fr-FR" sz="1600" dirty="0">
                <a:solidFill>
                  <a:schemeClr val="bg1"/>
                </a:solidFill>
                <a:latin typeface="Avenir Next LT Pro Demi" panose="020B0704020202020204" pitchFamily="34" charset="0"/>
              </a:rPr>
              <a:t>Néhémie 8:1-3</a:t>
            </a:r>
          </a:p>
          <a:p>
            <a:r>
              <a:rPr lang="fr-FR" sz="1400" dirty="0">
                <a:solidFill>
                  <a:schemeClr val="bg1"/>
                </a:solidFill>
                <a:latin typeface="Avenir Next LT Pro" panose="020B0504020202020204" pitchFamily="34" charset="0"/>
              </a:rPr>
              <a:t>1 Tout le peuple s’assembla comme un seul homme sur la place située devant la porte des Eaux. Ils demandèrent à Esdras, qui était spécialiste de la Loi, d’apporter le livre de la Loi de Moïse donnée par l’Eternel à Israël. 2 Le premier jour du septième mois[a], Esdras, qui était aussi prêtre, apporta la Loi devant l’assemblée composée d’hommes et de femmes et de tous ceux qui étaient en âge de comprendre ce qu’ils entendaient. 3 Il leur lut dans le livre, depuis l’aube jusqu’à midi, sur la place qui est devant la porte des Eaux. Tout le peuple était attentif à la lecture du livre de la Loi : hommes, femmes et tous ceux qui étaient en âge de comprendre.</a:t>
            </a:r>
          </a:p>
          <a:p>
            <a:r>
              <a:rPr lang="fr-FR" sz="1400" dirty="0">
                <a:solidFill>
                  <a:schemeClr val="bg1"/>
                </a:solidFill>
                <a:latin typeface="Avenir Next LT Pro" panose="020B0504020202020204" pitchFamily="34" charset="0"/>
              </a:rPr>
              <a:t>9 Tout le peuple pleurait en entendant les paroles de la Loi. Alors Néhémie le gouverneur, Esdras le prêtre et spécialiste de la Loi, et les lévites qui donnaient les explications au peuple dirent à tous : Ce jour est un jour de fête consacré à l’Eternel votre Dieu. Ce n’est pas le moment de pleurer et de prendre le deuil !</a:t>
            </a:r>
          </a:p>
          <a:p>
            <a:r>
              <a:rPr lang="fr-FR" sz="1400" dirty="0">
                <a:solidFill>
                  <a:schemeClr val="bg1"/>
                </a:solidFill>
                <a:latin typeface="Avenir Next LT Pro" panose="020B0504020202020204" pitchFamily="34" charset="0"/>
              </a:rPr>
              <a:t>11 De leur côté, les lévites calmaient tout le peuple en disant : Soyez tranquilles, car ce jour est consacré à Dieu, ne vous attristez donc pas !</a:t>
            </a:r>
          </a:p>
          <a:p>
            <a:r>
              <a:rPr lang="fr-FR" sz="1400" dirty="0">
                <a:solidFill>
                  <a:schemeClr val="bg1"/>
                </a:solidFill>
                <a:latin typeface="Avenir Next LT Pro" panose="020B0504020202020204" pitchFamily="34" charset="0"/>
              </a:rPr>
              <a:t>12 Alors tous allèrent manger et boire, faire porter des parts aux pauvres et organiser de grandes réjouissances. Car ils avaient bien compris les paroles qu’on leur avait enseignées.</a:t>
            </a:r>
            <a:endParaRPr lang="es-ES" sz="140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1730018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text, screenshot, poster, graphic design&#10;&#10;Description automatically generated">
            <a:extLst>
              <a:ext uri="{FF2B5EF4-FFF2-40B4-BE49-F238E27FC236}">
                <a16:creationId xmlns:a16="http://schemas.microsoft.com/office/drawing/2014/main" id="{809B295C-AEED-E175-B26C-CE7B2B06ACE7}"/>
              </a:ext>
            </a:extLst>
          </p:cNvPr>
          <p:cNvPicPr>
            <a:picLocks noChangeAspect="1"/>
          </p:cNvPicPr>
          <p:nvPr/>
        </p:nvPicPr>
        <p:blipFill rotWithShape="1">
          <a:blip r:embed="rId2">
            <a:extLst>
              <a:ext uri="{28A0092B-C50C-407E-A947-70E740481C1C}">
                <a14:useLocalDpi xmlns:a14="http://schemas.microsoft.com/office/drawing/2010/main" val="0"/>
              </a:ext>
            </a:extLst>
          </a:blip>
          <a:srcRect l="16916"/>
          <a:stretch/>
        </p:blipFill>
        <p:spPr>
          <a:xfrm>
            <a:off x="0" y="0"/>
            <a:ext cx="4028169" cy="6858000"/>
          </a:xfrm>
          <a:prstGeom prst="rect">
            <a:avLst/>
          </a:prstGeom>
        </p:spPr>
      </p:pic>
      <p:pic>
        <p:nvPicPr>
          <p:cNvPr id="8" name="Picture 7" descr="A picture containing text, poster, screenshot, graphic design&#10;&#10;Description automatically generated">
            <a:extLst>
              <a:ext uri="{FF2B5EF4-FFF2-40B4-BE49-F238E27FC236}">
                <a16:creationId xmlns:a16="http://schemas.microsoft.com/office/drawing/2014/main" id="{6090295C-0741-7BF3-8BE3-FF6E07AB1162}"/>
              </a:ext>
            </a:extLst>
          </p:cNvPr>
          <p:cNvPicPr>
            <a:picLocks noChangeAspect="1"/>
          </p:cNvPicPr>
          <p:nvPr/>
        </p:nvPicPr>
        <p:blipFill rotWithShape="1">
          <a:blip r:embed="rId3">
            <a:extLst>
              <a:ext uri="{28A0092B-C50C-407E-A947-70E740481C1C}">
                <a14:useLocalDpi xmlns:a14="http://schemas.microsoft.com/office/drawing/2010/main" val="0"/>
              </a:ext>
            </a:extLst>
          </a:blip>
          <a:srcRect l="16916"/>
          <a:stretch/>
        </p:blipFill>
        <p:spPr>
          <a:xfrm>
            <a:off x="4028169" y="0"/>
            <a:ext cx="4028169" cy="6858000"/>
          </a:xfrm>
          <a:prstGeom prst="rect">
            <a:avLst/>
          </a:prstGeom>
        </p:spPr>
      </p:pic>
      <p:pic>
        <p:nvPicPr>
          <p:cNvPr id="10" name="Picture 9" descr="A picture containing text, poster, screenshot, graphic design&#10;&#10;Description automatically generated">
            <a:extLst>
              <a:ext uri="{FF2B5EF4-FFF2-40B4-BE49-F238E27FC236}">
                <a16:creationId xmlns:a16="http://schemas.microsoft.com/office/drawing/2014/main" id="{6F8CB0A4-90B0-6443-4254-504420FEE17A}"/>
              </a:ext>
            </a:extLst>
          </p:cNvPr>
          <p:cNvPicPr>
            <a:picLocks noChangeAspect="1"/>
          </p:cNvPicPr>
          <p:nvPr/>
        </p:nvPicPr>
        <p:blipFill rotWithShape="1">
          <a:blip r:embed="rId4">
            <a:extLst>
              <a:ext uri="{28A0092B-C50C-407E-A947-70E740481C1C}">
                <a14:useLocalDpi xmlns:a14="http://schemas.microsoft.com/office/drawing/2010/main" val="0"/>
              </a:ext>
            </a:extLst>
          </a:blip>
          <a:srcRect l="14667"/>
          <a:stretch/>
        </p:blipFill>
        <p:spPr>
          <a:xfrm>
            <a:off x="8054814" y="0"/>
            <a:ext cx="4137186" cy="6858000"/>
          </a:xfrm>
          <a:prstGeom prst="rect">
            <a:avLst/>
          </a:prstGeom>
        </p:spPr>
      </p:pic>
    </p:spTree>
    <p:extLst>
      <p:ext uri="{BB962C8B-B14F-4D97-AF65-F5344CB8AC3E}">
        <p14:creationId xmlns:p14="http://schemas.microsoft.com/office/powerpoint/2010/main" val="2552102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27EC6-61A4-4CA2-925A-D9C31421C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bstract design of flower petals in pastel">
            <a:extLst>
              <a:ext uri="{FF2B5EF4-FFF2-40B4-BE49-F238E27FC236}">
                <a16:creationId xmlns:a16="http://schemas.microsoft.com/office/drawing/2014/main" id="{CC761EF1-9797-232D-9D26-FB3303F5300B}"/>
              </a:ext>
            </a:extLst>
          </p:cNvPr>
          <p:cNvPicPr>
            <a:picLocks noChangeAspect="1"/>
          </p:cNvPicPr>
          <p:nvPr/>
        </p:nvPicPr>
        <p:blipFill rotWithShape="1">
          <a:blip r:embed="rId2">
            <a:alphaModFix amt="70000"/>
          </a:blip>
          <a:srcRect t="14122"/>
          <a:stretch/>
        </p:blipFill>
        <p:spPr>
          <a:xfrm flipH="1" flipV="1">
            <a:off x="0" y="-1"/>
            <a:ext cx="12192000" cy="6858001"/>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6" name="TextBox 5">
            <a:extLst>
              <a:ext uri="{FF2B5EF4-FFF2-40B4-BE49-F238E27FC236}">
                <a16:creationId xmlns:a16="http://schemas.microsoft.com/office/drawing/2014/main" id="{86A33C12-2B86-E12D-DA36-617CB3257E52}"/>
              </a:ext>
            </a:extLst>
          </p:cNvPr>
          <p:cNvSpPr txBox="1"/>
          <p:nvPr/>
        </p:nvSpPr>
        <p:spPr>
          <a:xfrm>
            <a:off x="166116" y="806711"/>
            <a:ext cx="11859768" cy="5868000"/>
          </a:xfrm>
          <a:prstGeom prst="rect">
            <a:avLst/>
          </a:prstGeom>
          <a:noFill/>
        </p:spPr>
        <p:txBody>
          <a:bodyPr wrap="square" numCol="3">
            <a:spAutoFit/>
          </a:bodyPr>
          <a:lstStyle/>
          <a:p>
            <a:r>
              <a:rPr lang="en-AU" sz="2400" dirty="0">
                <a:solidFill>
                  <a:schemeClr val="bg1"/>
                </a:solidFill>
                <a:latin typeface="Avenir Next LT Pro Demi" panose="020B0704020202020204" pitchFamily="34" charset="0"/>
              </a:rPr>
              <a:t>TODAY</a:t>
            </a:r>
          </a:p>
          <a:p>
            <a:r>
              <a:rPr lang="en-AU" sz="2400" i="1" dirty="0">
                <a:solidFill>
                  <a:schemeClr val="bg1"/>
                </a:solidFill>
                <a:latin typeface="Avenir Next LT Pro" panose="020B0504020202020204" pitchFamily="34" charset="0"/>
              </a:rPr>
              <a:t>We will work with the </a:t>
            </a:r>
            <a:br>
              <a:rPr lang="en-AU" sz="2400" i="1" dirty="0">
                <a:solidFill>
                  <a:schemeClr val="bg1"/>
                </a:solidFill>
                <a:latin typeface="Avenir Next LT Pro" panose="020B0504020202020204" pitchFamily="34" charset="0"/>
              </a:rPr>
            </a:br>
            <a:r>
              <a:rPr lang="en-AU" sz="2400" i="1" dirty="0">
                <a:solidFill>
                  <a:schemeClr val="bg1"/>
                </a:solidFill>
                <a:latin typeface="Avenir Next LT Pro" panose="020B0504020202020204" pitchFamily="34" charset="0"/>
              </a:rPr>
              <a:t>first 4 sections :</a:t>
            </a:r>
          </a:p>
          <a:p>
            <a:pPr marL="342900" indent="-342900">
              <a:buFont typeface="Arial" panose="020B0604020202020204" pitchFamily="34" charset="0"/>
              <a:buChar char="•"/>
            </a:pPr>
            <a:r>
              <a:rPr lang="en-AU" sz="2000" dirty="0">
                <a:solidFill>
                  <a:schemeClr val="bg1"/>
                </a:solidFill>
                <a:latin typeface="Avenir Next LT Pro Demi" panose="020B0704020202020204" pitchFamily="34" charset="0"/>
              </a:rPr>
              <a:t>Structures</a:t>
            </a:r>
          </a:p>
          <a:p>
            <a:pPr marL="342900" indent="-342900">
              <a:buFont typeface="Arial" panose="020B0604020202020204" pitchFamily="34" charset="0"/>
              <a:buChar char="•"/>
            </a:pPr>
            <a:r>
              <a:rPr lang="en-AU" sz="2000" dirty="0">
                <a:solidFill>
                  <a:schemeClr val="bg1"/>
                </a:solidFill>
                <a:latin typeface="Avenir Next LT Pro Demi" panose="020B0704020202020204" pitchFamily="34" charset="0"/>
              </a:rPr>
              <a:t>Protection of Minors &amp; Vulnerable Adults</a:t>
            </a:r>
          </a:p>
          <a:p>
            <a:pPr marL="342900" indent="-342900">
              <a:buFont typeface="Arial" panose="020B0604020202020204" pitchFamily="34" charset="0"/>
              <a:buChar char="•"/>
            </a:pPr>
            <a:r>
              <a:rPr lang="en-AU" sz="2000" dirty="0">
                <a:solidFill>
                  <a:schemeClr val="bg1"/>
                </a:solidFill>
                <a:latin typeface="Avenir Next LT Pro Demi" panose="020B0704020202020204" pitchFamily="34" charset="0"/>
              </a:rPr>
              <a:t>Initial Formation</a:t>
            </a:r>
          </a:p>
          <a:p>
            <a:pPr marL="342900" indent="-342900">
              <a:buFont typeface="Arial" panose="020B0604020202020204" pitchFamily="34" charset="0"/>
              <a:buChar char="•"/>
            </a:pPr>
            <a:r>
              <a:rPr lang="en-AU" sz="2000" dirty="0">
                <a:solidFill>
                  <a:schemeClr val="bg1"/>
                </a:solidFill>
                <a:latin typeface="Avenir Next LT Pro Demi" panose="020B0704020202020204" pitchFamily="34" charset="0"/>
              </a:rPr>
              <a:t>Ongoing Formation</a:t>
            </a:r>
          </a:p>
          <a:p>
            <a:r>
              <a:rPr lang="en-AU" sz="2400" dirty="0">
                <a:solidFill>
                  <a:schemeClr val="bg1"/>
                </a:solidFill>
                <a:latin typeface="Avenir Next LT Pro" panose="020B0504020202020204" pitchFamily="34" charset="0"/>
              </a:rPr>
              <a:t>	</a:t>
            </a:r>
          </a:p>
          <a:p>
            <a:r>
              <a:rPr lang="en-AU" sz="2400" dirty="0">
                <a:solidFill>
                  <a:schemeClr val="bg1"/>
                </a:solidFill>
                <a:latin typeface="Avenir Next LT Pro Demi" panose="020B0704020202020204" pitchFamily="34" charset="0"/>
              </a:rPr>
              <a:t>TOMORROW</a:t>
            </a:r>
            <a:r>
              <a:rPr lang="en-AU" sz="2400" dirty="0">
                <a:solidFill>
                  <a:schemeClr val="bg1"/>
                </a:solidFill>
                <a:latin typeface="Avenir Next LT Pro" panose="020B0504020202020204" pitchFamily="34" charset="0"/>
              </a:rPr>
              <a:t> </a:t>
            </a:r>
          </a:p>
          <a:p>
            <a:r>
              <a:rPr lang="en-AU" sz="2400" i="1" dirty="0">
                <a:solidFill>
                  <a:schemeClr val="bg1"/>
                </a:solidFill>
                <a:latin typeface="Avenir Next LT Pro" panose="020B0504020202020204" pitchFamily="34" charset="0"/>
              </a:rPr>
              <a:t>We will work on the </a:t>
            </a:r>
            <a:br>
              <a:rPr lang="en-AU" sz="2400" i="1" dirty="0">
                <a:solidFill>
                  <a:schemeClr val="bg1"/>
                </a:solidFill>
                <a:latin typeface="Avenir Next LT Pro" panose="020B0504020202020204" pitchFamily="34" charset="0"/>
              </a:rPr>
            </a:br>
            <a:r>
              <a:rPr lang="en-AU" sz="2400" i="1" dirty="0">
                <a:solidFill>
                  <a:schemeClr val="bg1"/>
                </a:solidFill>
                <a:latin typeface="Avenir Next LT Pro" panose="020B0504020202020204" pitchFamily="34" charset="0"/>
              </a:rPr>
              <a:t>final 4 sections: </a:t>
            </a:r>
          </a:p>
          <a:p>
            <a:pPr marL="342900" indent="-342900">
              <a:buFont typeface="Arial" panose="020B0604020202020204" pitchFamily="34" charset="0"/>
              <a:buChar char="•"/>
            </a:pPr>
            <a:r>
              <a:rPr lang="en-AU" sz="2000" dirty="0">
                <a:solidFill>
                  <a:schemeClr val="bg1"/>
                </a:solidFill>
                <a:latin typeface="Avenir Next LT Pro Demi" panose="020B0704020202020204" pitchFamily="34" charset="0"/>
              </a:rPr>
              <a:t>Ageing </a:t>
            </a:r>
          </a:p>
          <a:p>
            <a:pPr marL="342900" indent="-342900">
              <a:buFont typeface="Arial" panose="020B0604020202020204" pitchFamily="34" charset="0"/>
              <a:buChar char="•"/>
            </a:pPr>
            <a:r>
              <a:rPr lang="en-AU" sz="2000" dirty="0">
                <a:solidFill>
                  <a:schemeClr val="bg1"/>
                </a:solidFill>
                <a:latin typeface="Avenir Next LT Pro Demi" panose="020B0704020202020204" pitchFamily="34" charset="0"/>
              </a:rPr>
              <a:t>Clericalism &amp; MSC Identity</a:t>
            </a:r>
          </a:p>
          <a:p>
            <a:pPr marL="342900" indent="-342900">
              <a:buFont typeface="Arial" panose="020B0604020202020204" pitchFamily="34" charset="0"/>
              <a:buChar char="•"/>
            </a:pPr>
            <a:r>
              <a:rPr lang="en-AU" sz="2000" dirty="0">
                <a:solidFill>
                  <a:schemeClr val="bg1"/>
                </a:solidFill>
                <a:latin typeface="Avenir Next LT Pro Demi" panose="020B0704020202020204" pitchFamily="34" charset="0"/>
              </a:rPr>
              <a:t>Mission</a:t>
            </a:r>
          </a:p>
          <a:p>
            <a:pPr marL="342900" indent="-342900">
              <a:buFont typeface="Arial" panose="020B0604020202020204" pitchFamily="34" charset="0"/>
              <a:buChar char="•"/>
            </a:pPr>
            <a:r>
              <a:rPr lang="en-AU" sz="2000" dirty="0">
                <a:solidFill>
                  <a:schemeClr val="bg1"/>
                </a:solidFill>
                <a:latin typeface="Avenir Next LT Pro Demi" panose="020B0704020202020204" pitchFamily="34" charset="0"/>
              </a:rPr>
              <a:t>JPIC</a:t>
            </a:r>
          </a:p>
          <a:p>
            <a:endParaRPr lang="en-AU" sz="2400" dirty="0">
              <a:solidFill>
                <a:schemeClr val="bg1"/>
              </a:solidFill>
              <a:latin typeface="Avenir Next LT Pro" panose="020B0504020202020204" pitchFamily="34" charset="0"/>
            </a:endParaRPr>
          </a:p>
          <a:p>
            <a:endParaRPr lang="en-AU" sz="2400" dirty="0">
              <a:solidFill>
                <a:schemeClr val="bg1"/>
              </a:solidFill>
              <a:latin typeface="Avenir Next LT Pro" panose="020B0504020202020204" pitchFamily="34" charset="0"/>
            </a:endParaRPr>
          </a:p>
          <a:p>
            <a:r>
              <a:rPr lang="es-ES" sz="2400" dirty="0">
                <a:solidFill>
                  <a:schemeClr val="bg1"/>
                </a:solidFill>
                <a:latin typeface="Avenir Next LT Pro Demi" panose="020B0704020202020204" pitchFamily="34" charset="0"/>
              </a:rPr>
              <a:t>HOY</a:t>
            </a:r>
          </a:p>
          <a:p>
            <a:r>
              <a:rPr lang="es-ES" sz="2400" i="1" dirty="0">
                <a:solidFill>
                  <a:schemeClr val="bg1"/>
                </a:solidFill>
                <a:latin typeface="Avenir Next LT Pro" panose="020B0504020202020204" pitchFamily="34" charset="0"/>
              </a:rPr>
              <a:t>Trabajaremos con las 4 primeras secciones :</a:t>
            </a:r>
          </a:p>
          <a:p>
            <a:pPr marL="342900" indent="-342900">
              <a:buFont typeface="Arial" panose="020B0604020202020204" pitchFamily="34" charset="0"/>
              <a:buChar char="•"/>
            </a:pPr>
            <a:r>
              <a:rPr lang="es-ES" sz="2000" dirty="0">
                <a:solidFill>
                  <a:schemeClr val="bg1"/>
                </a:solidFill>
                <a:latin typeface="Avenir Next LT Pro Demi" panose="020B0704020202020204" pitchFamily="34" charset="0"/>
              </a:rPr>
              <a:t>Estructuras</a:t>
            </a:r>
          </a:p>
          <a:p>
            <a:pPr marL="342900" indent="-342900">
              <a:buFont typeface="Arial" panose="020B0604020202020204" pitchFamily="34" charset="0"/>
              <a:buChar char="•"/>
            </a:pPr>
            <a:r>
              <a:rPr lang="es-ES" sz="2000" dirty="0">
                <a:solidFill>
                  <a:schemeClr val="bg1"/>
                </a:solidFill>
                <a:latin typeface="Avenir Next LT Pro Demi" panose="020B0704020202020204" pitchFamily="34" charset="0"/>
              </a:rPr>
              <a:t>Protección de Menores y Adultos Vulnerables</a:t>
            </a:r>
          </a:p>
          <a:p>
            <a:pPr marL="342900" indent="-342900">
              <a:buFont typeface="Arial" panose="020B0604020202020204" pitchFamily="34" charset="0"/>
              <a:buChar char="•"/>
            </a:pPr>
            <a:r>
              <a:rPr lang="es-ES" sz="2000" dirty="0">
                <a:solidFill>
                  <a:schemeClr val="bg1"/>
                </a:solidFill>
                <a:latin typeface="Avenir Next LT Pro Demi" panose="020B0704020202020204" pitchFamily="34" charset="0"/>
              </a:rPr>
              <a:t>Formación Inicial</a:t>
            </a:r>
          </a:p>
          <a:p>
            <a:pPr marL="342900" indent="-342900">
              <a:buFont typeface="Arial" panose="020B0604020202020204" pitchFamily="34" charset="0"/>
              <a:buChar char="•"/>
            </a:pPr>
            <a:r>
              <a:rPr lang="es-ES" sz="2000" dirty="0">
                <a:solidFill>
                  <a:schemeClr val="bg1"/>
                </a:solidFill>
                <a:latin typeface="Avenir Next LT Pro Demi" panose="020B0704020202020204" pitchFamily="34" charset="0"/>
              </a:rPr>
              <a:t>Formación Continua</a:t>
            </a:r>
          </a:p>
          <a:p>
            <a:r>
              <a:rPr lang="es-ES" sz="2400" dirty="0">
                <a:solidFill>
                  <a:schemeClr val="bg1"/>
                </a:solidFill>
                <a:latin typeface="Avenir Next LT Pro" panose="020B0504020202020204" pitchFamily="34" charset="0"/>
              </a:rPr>
              <a:t>	</a:t>
            </a:r>
          </a:p>
          <a:p>
            <a:r>
              <a:rPr lang="es-ES" sz="2400" dirty="0">
                <a:solidFill>
                  <a:schemeClr val="bg1"/>
                </a:solidFill>
                <a:latin typeface="Avenir Next LT Pro Demi" panose="020B0704020202020204" pitchFamily="34" charset="0"/>
              </a:rPr>
              <a:t>MAÑANA</a:t>
            </a:r>
            <a:r>
              <a:rPr lang="es-ES" sz="2400" dirty="0">
                <a:solidFill>
                  <a:schemeClr val="bg1"/>
                </a:solidFill>
                <a:latin typeface="Avenir Next LT Pro" panose="020B0504020202020204" pitchFamily="34" charset="0"/>
              </a:rPr>
              <a:t> </a:t>
            </a:r>
          </a:p>
          <a:p>
            <a:r>
              <a:rPr lang="es-ES" sz="2400" i="1" dirty="0">
                <a:solidFill>
                  <a:schemeClr val="bg1"/>
                </a:solidFill>
                <a:latin typeface="Avenir Next LT Pro" panose="020B0504020202020204" pitchFamily="34" charset="0"/>
              </a:rPr>
              <a:t>Trabajaremos las 4 secciones finales:</a:t>
            </a:r>
          </a:p>
          <a:p>
            <a:pPr marL="342900" indent="-342900">
              <a:buFont typeface="Arial" panose="020B0604020202020204" pitchFamily="34" charset="0"/>
              <a:buChar char="•"/>
            </a:pPr>
            <a:r>
              <a:rPr lang="es-ES" sz="2000" dirty="0">
                <a:solidFill>
                  <a:schemeClr val="bg1"/>
                </a:solidFill>
                <a:latin typeface="Avenir Next LT Pro Demi" panose="020B0704020202020204" pitchFamily="34" charset="0"/>
              </a:rPr>
              <a:t>Envejecimiento </a:t>
            </a:r>
          </a:p>
          <a:p>
            <a:pPr marL="342900" indent="-342900">
              <a:buFont typeface="Arial" panose="020B0604020202020204" pitchFamily="34" charset="0"/>
              <a:buChar char="•"/>
            </a:pPr>
            <a:r>
              <a:rPr lang="es-ES" sz="2000" dirty="0">
                <a:solidFill>
                  <a:schemeClr val="bg1"/>
                </a:solidFill>
                <a:latin typeface="Avenir Next LT Pro Demi" panose="020B0704020202020204" pitchFamily="34" charset="0"/>
              </a:rPr>
              <a:t>Clericalismo e identidad MSC</a:t>
            </a:r>
          </a:p>
          <a:p>
            <a:pPr marL="342900" indent="-342900">
              <a:buFont typeface="Arial" panose="020B0604020202020204" pitchFamily="34" charset="0"/>
              <a:buChar char="•"/>
            </a:pPr>
            <a:r>
              <a:rPr lang="es-ES" sz="2000" dirty="0">
                <a:solidFill>
                  <a:schemeClr val="bg1"/>
                </a:solidFill>
                <a:latin typeface="Avenir Next LT Pro Demi" panose="020B0704020202020204" pitchFamily="34" charset="0"/>
              </a:rPr>
              <a:t>Misión</a:t>
            </a:r>
          </a:p>
          <a:p>
            <a:pPr marL="342900" indent="-342900">
              <a:buFont typeface="Arial" panose="020B0604020202020204" pitchFamily="34" charset="0"/>
              <a:buChar char="•"/>
            </a:pPr>
            <a:r>
              <a:rPr lang="es-ES" sz="2000" dirty="0">
                <a:solidFill>
                  <a:schemeClr val="bg1"/>
                </a:solidFill>
                <a:latin typeface="Avenir Next LT Pro Demi" panose="020B0704020202020204" pitchFamily="34" charset="0"/>
              </a:rPr>
              <a:t>JPIC</a:t>
            </a:r>
            <a:endParaRPr lang="en-AU" sz="2000" dirty="0">
              <a:solidFill>
                <a:schemeClr val="bg1"/>
              </a:solidFill>
              <a:latin typeface="Avenir Next LT Pro Demi" panose="020B0704020202020204" pitchFamily="34" charset="0"/>
            </a:endParaRPr>
          </a:p>
          <a:p>
            <a:endParaRPr lang="en-AU" sz="2400" dirty="0">
              <a:solidFill>
                <a:schemeClr val="bg1"/>
              </a:solidFill>
              <a:latin typeface="Avenir Next LT Pro" panose="020B0504020202020204" pitchFamily="34" charset="0"/>
            </a:endParaRPr>
          </a:p>
          <a:p>
            <a:endParaRPr lang="en-AU" sz="2400" dirty="0">
              <a:solidFill>
                <a:schemeClr val="bg1"/>
              </a:solidFill>
              <a:latin typeface="Avenir Next LT Pro" panose="020B0504020202020204" pitchFamily="34" charset="0"/>
            </a:endParaRPr>
          </a:p>
          <a:p>
            <a:r>
              <a:rPr lang="fr-FR" sz="2400" dirty="0">
                <a:solidFill>
                  <a:schemeClr val="bg1"/>
                </a:solidFill>
                <a:latin typeface="Avenir Next LT Pro Demi" panose="020B0704020202020204" pitchFamily="34" charset="0"/>
              </a:rPr>
              <a:t>AUJOURD'HUI</a:t>
            </a:r>
          </a:p>
          <a:p>
            <a:r>
              <a:rPr lang="fr-FR" sz="2400" i="1" dirty="0">
                <a:solidFill>
                  <a:schemeClr val="bg1"/>
                </a:solidFill>
                <a:latin typeface="Avenir Next LT Pro" panose="020B0504020202020204" pitchFamily="34" charset="0"/>
              </a:rPr>
              <a:t>Nous travaillerons sur les 4 premières sections :</a:t>
            </a:r>
          </a:p>
          <a:p>
            <a:pPr marL="342900" indent="-342900">
              <a:buFont typeface="Arial" panose="020B0604020202020204" pitchFamily="34" charset="0"/>
              <a:buChar char="•"/>
            </a:pPr>
            <a:r>
              <a:rPr lang="fr-FR" sz="2000" dirty="0">
                <a:solidFill>
                  <a:schemeClr val="bg1"/>
                </a:solidFill>
                <a:latin typeface="Avenir Next LT Pro Demi" panose="020B0704020202020204" pitchFamily="34" charset="0"/>
              </a:rPr>
              <a:t>Structures</a:t>
            </a:r>
          </a:p>
          <a:p>
            <a:pPr marL="342900" indent="-342900">
              <a:buFont typeface="Arial" panose="020B0604020202020204" pitchFamily="34" charset="0"/>
              <a:buChar char="•"/>
            </a:pPr>
            <a:r>
              <a:rPr lang="fr-FR" sz="2000" dirty="0">
                <a:solidFill>
                  <a:schemeClr val="bg1"/>
                </a:solidFill>
                <a:latin typeface="Avenir Next LT Pro Demi" panose="020B0704020202020204" pitchFamily="34" charset="0"/>
              </a:rPr>
              <a:t>Protection des mineurs et des adultes vulnérables</a:t>
            </a:r>
          </a:p>
          <a:p>
            <a:pPr marL="342900" indent="-342900">
              <a:buFont typeface="Arial" panose="020B0604020202020204" pitchFamily="34" charset="0"/>
              <a:buChar char="•"/>
            </a:pPr>
            <a:r>
              <a:rPr lang="fr-FR" sz="2000" dirty="0">
                <a:solidFill>
                  <a:schemeClr val="bg1"/>
                </a:solidFill>
                <a:latin typeface="Avenir Next LT Pro Demi" panose="020B0704020202020204" pitchFamily="34" charset="0"/>
              </a:rPr>
              <a:t>Formation initiale</a:t>
            </a:r>
          </a:p>
          <a:p>
            <a:pPr marL="342900" indent="-342900">
              <a:buFont typeface="Arial" panose="020B0604020202020204" pitchFamily="34" charset="0"/>
              <a:buChar char="•"/>
            </a:pPr>
            <a:r>
              <a:rPr lang="fr-FR" sz="2000" dirty="0">
                <a:solidFill>
                  <a:schemeClr val="bg1"/>
                </a:solidFill>
                <a:latin typeface="Avenir Next LT Pro Demi" panose="020B0704020202020204" pitchFamily="34" charset="0"/>
              </a:rPr>
              <a:t>Formation continue</a:t>
            </a:r>
          </a:p>
          <a:p>
            <a:r>
              <a:rPr lang="fr-FR" sz="2400" dirty="0">
                <a:solidFill>
                  <a:schemeClr val="bg1"/>
                </a:solidFill>
                <a:latin typeface="Avenir Next LT Pro" panose="020B0504020202020204" pitchFamily="34" charset="0"/>
              </a:rPr>
              <a:t>	</a:t>
            </a:r>
          </a:p>
          <a:p>
            <a:r>
              <a:rPr lang="fr-FR" sz="2400" dirty="0">
                <a:solidFill>
                  <a:schemeClr val="bg1"/>
                </a:solidFill>
                <a:latin typeface="Avenir Next LT Pro Demi" panose="020B0704020202020204" pitchFamily="34" charset="0"/>
              </a:rPr>
              <a:t>DEMAIN</a:t>
            </a:r>
            <a:r>
              <a:rPr lang="fr-FR" sz="2400" dirty="0">
                <a:solidFill>
                  <a:schemeClr val="bg1"/>
                </a:solidFill>
                <a:latin typeface="Avenir Next LT Pro" panose="020B0504020202020204" pitchFamily="34" charset="0"/>
              </a:rPr>
              <a:t> </a:t>
            </a:r>
          </a:p>
          <a:p>
            <a:r>
              <a:rPr lang="fr-FR" sz="2400" i="1" dirty="0">
                <a:solidFill>
                  <a:schemeClr val="bg1"/>
                </a:solidFill>
                <a:latin typeface="Avenir Next LT Pro" panose="020B0504020202020204" pitchFamily="34" charset="0"/>
              </a:rPr>
              <a:t>Nous travaillerons sur </a:t>
            </a:r>
            <a:br>
              <a:rPr lang="fr-FR" sz="2400" i="1" dirty="0">
                <a:solidFill>
                  <a:schemeClr val="bg1"/>
                </a:solidFill>
                <a:latin typeface="Avenir Next LT Pro" panose="020B0504020202020204" pitchFamily="34" charset="0"/>
              </a:rPr>
            </a:br>
            <a:r>
              <a:rPr lang="fr-FR" sz="2400" i="1" dirty="0">
                <a:solidFill>
                  <a:schemeClr val="bg1"/>
                </a:solidFill>
                <a:latin typeface="Avenir Next LT Pro" panose="020B0504020202020204" pitchFamily="34" charset="0"/>
              </a:rPr>
              <a:t>les 4 dernières sections :</a:t>
            </a:r>
          </a:p>
          <a:p>
            <a:pPr marL="342900" indent="-342900">
              <a:buFont typeface="Arial" panose="020B0604020202020204" pitchFamily="34" charset="0"/>
              <a:buChar char="•"/>
            </a:pPr>
            <a:r>
              <a:rPr lang="fr-FR" sz="2000" dirty="0">
                <a:solidFill>
                  <a:schemeClr val="bg1"/>
                </a:solidFill>
                <a:latin typeface="Avenir Next LT Pro Demi" panose="020B0704020202020204" pitchFamily="34" charset="0"/>
              </a:rPr>
              <a:t>Vieillissement </a:t>
            </a:r>
          </a:p>
          <a:p>
            <a:pPr marL="342900" indent="-342900">
              <a:buFont typeface="Arial" panose="020B0604020202020204" pitchFamily="34" charset="0"/>
              <a:buChar char="•"/>
            </a:pPr>
            <a:r>
              <a:rPr lang="fr-FR" sz="2000" dirty="0">
                <a:solidFill>
                  <a:schemeClr val="bg1"/>
                </a:solidFill>
                <a:latin typeface="Avenir Next LT Pro Demi" panose="020B0704020202020204" pitchFamily="34" charset="0"/>
              </a:rPr>
              <a:t>Cléricalisme et identité MSC</a:t>
            </a:r>
          </a:p>
          <a:p>
            <a:pPr marL="342900" indent="-342900">
              <a:buFont typeface="Arial" panose="020B0604020202020204" pitchFamily="34" charset="0"/>
              <a:buChar char="•"/>
            </a:pPr>
            <a:r>
              <a:rPr lang="fr-FR" sz="2000" dirty="0">
                <a:solidFill>
                  <a:schemeClr val="bg1"/>
                </a:solidFill>
                <a:latin typeface="Avenir Next LT Pro Demi" panose="020B0704020202020204" pitchFamily="34" charset="0"/>
              </a:rPr>
              <a:t>Mission</a:t>
            </a:r>
          </a:p>
          <a:p>
            <a:pPr marL="342900" indent="-342900">
              <a:buFont typeface="Arial" panose="020B0604020202020204" pitchFamily="34" charset="0"/>
              <a:buChar char="•"/>
            </a:pPr>
            <a:r>
              <a:rPr lang="fr-FR" sz="2000" dirty="0">
                <a:solidFill>
                  <a:schemeClr val="bg1"/>
                </a:solidFill>
                <a:latin typeface="Avenir Next LT Pro Demi" panose="020B0704020202020204" pitchFamily="34" charset="0"/>
              </a:rPr>
              <a:t>JPIC</a:t>
            </a:r>
            <a:endParaRPr lang="en-AU" sz="1200" dirty="0">
              <a:solidFill>
                <a:schemeClr val="bg1"/>
              </a:solidFill>
              <a:latin typeface="Avenir Next LT Pro Demi" panose="020B0704020202020204" pitchFamily="34" charset="0"/>
            </a:endParaRPr>
          </a:p>
        </p:txBody>
      </p:sp>
    </p:spTree>
    <p:extLst>
      <p:ext uri="{BB962C8B-B14F-4D97-AF65-F5344CB8AC3E}">
        <p14:creationId xmlns:p14="http://schemas.microsoft.com/office/powerpoint/2010/main" val="1821004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27EC6-61A4-4CA2-925A-D9C31421C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bstract design of flower petals in pastel">
            <a:extLst>
              <a:ext uri="{FF2B5EF4-FFF2-40B4-BE49-F238E27FC236}">
                <a16:creationId xmlns:a16="http://schemas.microsoft.com/office/drawing/2014/main" id="{CC761EF1-9797-232D-9D26-FB3303F5300B}"/>
              </a:ext>
            </a:extLst>
          </p:cNvPr>
          <p:cNvPicPr>
            <a:picLocks noChangeAspect="1"/>
          </p:cNvPicPr>
          <p:nvPr/>
        </p:nvPicPr>
        <p:blipFill rotWithShape="1">
          <a:blip r:embed="rId2">
            <a:alphaModFix amt="70000"/>
          </a:blip>
          <a:srcRect t="14122"/>
          <a:stretch/>
        </p:blipFill>
        <p:spPr>
          <a:xfrm flipH="1">
            <a:off x="0" y="-1"/>
            <a:ext cx="12192000" cy="6858001"/>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6" name="TextBox 5">
            <a:extLst>
              <a:ext uri="{FF2B5EF4-FFF2-40B4-BE49-F238E27FC236}">
                <a16:creationId xmlns:a16="http://schemas.microsoft.com/office/drawing/2014/main" id="{86A33C12-2B86-E12D-DA36-617CB3257E52}"/>
              </a:ext>
            </a:extLst>
          </p:cNvPr>
          <p:cNvSpPr txBox="1"/>
          <p:nvPr/>
        </p:nvSpPr>
        <p:spPr>
          <a:xfrm>
            <a:off x="166116" y="1364495"/>
            <a:ext cx="11859768" cy="4572000"/>
          </a:xfrm>
          <a:prstGeom prst="rect">
            <a:avLst/>
          </a:prstGeom>
          <a:noFill/>
        </p:spPr>
        <p:txBody>
          <a:bodyPr wrap="square" numCol="3">
            <a:spAutoFit/>
          </a:bodyPr>
          <a:lstStyle/>
          <a:p>
            <a:pPr>
              <a:spcAft>
                <a:spcPts val="1200"/>
              </a:spcAft>
            </a:pPr>
            <a:r>
              <a:rPr lang="en-AU" sz="2400" dirty="0">
                <a:solidFill>
                  <a:schemeClr val="bg1"/>
                </a:solidFill>
                <a:latin typeface="Avenir Next LT Pro Demi" panose="020B0704020202020204" pitchFamily="34" charset="0"/>
              </a:rPr>
              <a:t>Questions:</a:t>
            </a:r>
          </a:p>
          <a:p>
            <a:pPr marL="342900" lvl="0" indent="-342900">
              <a:lnSpc>
                <a:spcPct val="107000"/>
              </a:lnSpc>
              <a:spcAft>
                <a:spcPts val="1200"/>
              </a:spcAft>
              <a:buFont typeface="Symbol" panose="05050102010706020507" pitchFamily="18" charset="2"/>
              <a:buChar char=""/>
            </a:pPr>
            <a:r>
              <a:rPr lang="en-AU" sz="1800" dirty="0">
                <a:solidFill>
                  <a:schemeClr val="bg1"/>
                </a:solidFill>
                <a:effectLst/>
                <a:latin typeface="Helvetica" pitchFamily="2" charset="0"/>
                <a:ea typeface="Calibri" panose="020F0502020204030204" pitchFamily="34" charset="0"/>
                <a:cs typeface="Times New Roman" panose="02020603050405020304" pitchFamily="18" charset="0"/>
              </a:rPr>
              <a:t>What suggestions did I read here that inspire or energize me and that can serve the real needs of the Congregation and its mission into the future?  </a:t>
            </a:r>
            <a:endParaRPr lang="en-AU"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200"/>
              </a:spcAft>
              <a:buFont typeface="Symbol" panose="05050102010706020507" pitchFamily="18" charset="2"/>
              <a:buChar char=""/>
            </a:pPr>
            <a:r>
              <a:rPr lang="en-AU" sz="1800" dirty="0">
                <a:solidFill>
                  <a:schemeClr val="bg1"/>
                </a:solidFill>
                <a:effectLst/>
                <a:latin typeface="Helvetica" pitchFamily="2" charset="0"/>
                <a:ea typeface="Calibri" panose="020F0502020204030204" pitchFamily="34" charset="0"/>
                <a:cs typeface="Times New Roman" panose="02020603050405020304" pitchFamily="18" charset="0"/>
              </a:rPr>
              <a:t>What does the Chapter need to discern?  </a:t>
            </a:r>
            <a:endParaRPr lang="en-AU"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200"/>
              </a:spcAft>
              <a:buFont typeface="Symbol" panose="05050102010706020507" pitchFamily="18" charset="2"/>
              <a:buChar char=""/>
            </a:pPr>
            <a:r>
              <a:rPr lang="en-AU" sz="1800" dirty="0">
                <a:solidFill>
                  <a:schemeClr val="bg1"/>
                </a:solidFill>
                <a:effectLst/>
                <a:latin typeface="Helvetica" pitchFamily="2" charset="0"/>
                <a:ea typeface="Calibri" panose="020F0502020204030204" pitchFamily="34" charset="0"/>
                <a:cs typeface="Times New Roman" panose="02020603050405020304" pitchFamily="18" charset="0"/>
              </a:rPr>
              <a:t>What of these matters is concrete, realistic, and attainable?</a:t>
            </a:r>
          </a:p>
          <a:p>
            <a:pPr lvl="0">
              <a:lnSpc>
                <a:spcPct val="107000"/>
              </a:lnSpc>
              <a:spcAft>
                <a:spcPts val="1200"/>
              </a:spcAft>
            </a:pPr>
            <a:endParaRPr lang="es-ES" sz="2400" dirty="0">
              <a:solidFill>
                <a:schemeClr val="bg1"/>
              </a:solidFill>
              <a:effectLst/>
              <a:latin typeface="Avenir Next LT Pro Demi" panose="020B0704020202020204" pitchFamily="34" charset="0"/>
              <a:ea typeface="Calibri" panose="020F0502020204030204" pitchFamily="34" charset="0"/>
              <a:cs typeface="Times New Roman" panose="02020603050405020304" pitchFamily="18" charset="0"/>
            </a:endParaRPr>
          </a:p>
          <a:p>
            <a:pPr lvl="0">
              <a:lnSpc>
                <a:spcPct val="107000"/>
              </a:lnSpc>
              <a:spcAft>
                <a:spcPts val="1200"/>
              </a:spcAft>
            </a:pPr>
            <a:endParaRPr lang="es-ES" sz="2400" dirty="0">
              <a:solidFill>
                <a:schemeClr val="bg1"/>
              </a:solidFill>
              <a:latin typeface="Avenir Next LT Pro Demi" panose="020B0704020202020204" pitchFamily="34" charset="0"/>
              <a:ea typeface="Calibri" panose="020F0502020204030204" pitchFamily="34" charset="0"/>
              <a:cs typeface="Times New Roman" panose="02020603050405020304" pitchFamily="18" charset="0"/>
            </a:endParaRPr>
          </a:p>
          <a:p>
            <a:pPr lvl="0">
              <a:lnSpc>
                <a:spcPct val="107000"/>
              </a:lnSpc>
              <a:spcAft>
                <a:spcPts val="1200"/>
              </a:spcAft>
            </a:pPr>
            <a:endParaRPr lang="es-ES" sz="2400" dirty="0">
              <a:solidFill>
                <a:schemeClr val="bg1"/>
              </a:solidFill>
              <a:effectLst/>
              <a:latin typeface="Avenir Next LT Pro Demi" panose="020B0704020202020204" pitchFamily="34" charset="0"/>
              <a:ea typeface="Calibri" panose="020F0502020204030204" pitchFamily="34" charset="0"/>
              <a:cs typeface="Times New Roman" panose="02020603050405020304" pitchFamily="18" charset="0"/>
            </a:endParaRPr>
          </a:p>
          <a:p>
            <a:pPr lvl="0">
              <a:lnSpc>
                <a:spcPct val="107000"/>
              </a:lnSpc>
              <a:spcAft>
                <a:spcPts val="1200"/>
              </a:spcAft>
            </a:pPr>
            <a:r>
              <a:rPr lang="es-ES" sz="2400" dirty="0">
                <a:solidFill>
                  <a:schemeClr val="bg1"/>
                </a:solidFill>
                <a:effectLst/>
                <a:latin typeface="Avenir Next LT Pro Demi" panose="020B0704020202020204" pitchFamily="34" charset="0"/>
                <a:ea typeface="Calibri" panose="020F0502020204030204" pitchFamily="34" charset="0"/>
                <a:cs typeface="Times New Roman" panose="02020603050405020304" pitchFamily="18" charset="0"/>
              </a:rPr>
              <a:t>Preguntas:</a:t>
            </a:r>
          </a:p>
          <a:p>
            <a:pPr marL="342900" lvl="0" indent="-342900">
              <a:lnSpc>
                <a:spcPct val="107000"/>
              </a:lnSpc>
              <a:spcAft>
                <a:spcPts val="1200"/>
              </a:spcAft>
              <a:buFont typeface="Symbol" panose="05050102010706020507" pitchFamily="18" charset="2"/>
              <a:buChar char=""/>
            </a:pPr>
            <a:r>
              <a:rPr lang="es-ES" sz="1800" dirty="0">
                <a:solidFill>
                  <a:schemeClr val="bg1"/>
                </a:solidFill>
                <a:effectLst/>
                <a:latin typeface="Helvetica" pitchFamily="2" charset="0"/>
                <a:ea typeface="Calibri" panose="020F0502020204030204" pitchFamily="34" charset="0"/>
                <a:cs typeface="Times New Roman" panose="02020603050405020304" pitchFamily="18" charset="0"/>
              </a:rPr>
              <a:t>¿Qué sugerencias he leído aquí que me inspiren o me den energía y que puedan servir a las necesidades reales de la Congregación y a su misión en el futuro?  </a:t>
            </a:r>
          </a:p>
          <a:p>
            <a:pPr marL="342900" lvl="0" indent="-342900">
              <a:lnSpc>
                <a:spcPct val="107000"/>
              </a:lnSpc>
              <a:spcAft>
                <a:spcPts val="1200"/>
              </a:spcAft>
              <a:buFont typeface="Symbol" panose="05050102010706020507" pitchFamily="18" charset="2"/>
              <a:buChar char=""/>
            </a:pPr>
            <a:r>
              <a:rPr lang="es-ES" sz="1800" dirty="0">
                <a:solidFill>
                  <a:schemeClr val="bg1"/>
                </a:solidFill>
                <a:effectLst/>
                <a:latin typeface="Helvetica" pitchFamily="2" charset="0"/>
                <a:ea typeface="Calibri" panose="020F0502020204030204" pitchFamily="34" charset="0"/>
                <a:cs typeface="Times New Roman" panose="02020603050405020304" pitchFamily="18" charset="0"/>
              </a:rPr>
              <a:t>¿Qué necesita discernir el Capítulo?  </a:t>
            </a:r>
          </a:p>
          <a:p>
            <a:pPr marL="342900" lvl="0" indent="-342900">
              <a:lnSpc>
                <a:spcPct val="107000"/>
              </a:lnSpc>
              <a:spcAft>
                <a:spcPts val="1200"/>
              </a:spcAft>
              <a:buFont typeface="Symbol" panose="05050102010706020507" pitchFamily="18" charset="2"/>
              <a:buChar char=""/>
            </a:pPr>
            <a:r>
              <a:rPr lang="es-ES" sz="1800" dirty="0">
                <a:solidFill>
                  <a:schemeClr val="bg1"/>
                </a:solidFill>
                <a:effectLst/>
                <a:latin typeface="Helvetica" pitchFamily="2" charset="0"/>
                <a:ea typeface="Calibri" panose="020F0502020204030204" pitchFamily="34" charset="0"/>
                <a:cs typeface="Times New Roman" panose="02020603050405020304" pitchFamily="18" charset="0"/>
              </a:rPr>
              <a:t>¿Qué de estos asuntos es concreto, realista y alcanzable?</a:t>
            </a:r>
            <a:endParaRPr lang="en-AU" sz="1800" dirty="0">
              <a:solidFill>
                <a:schemeClr val="bg1"/>
              </a:solidFill>
              <a:effectLst/>
              <a:latin typeface="Helvetica" pitchFamily="2" charset="0"/>
              <a:ea typeface="Calibri" panose="020F0502020204030204" pitchFamily="34" charset="0"/>
              <a:cs typeface="Times New Roman" panose="02020603050405020304" pitchFamily="18" charset="0"/>
            </a:endParaRPr>
          </a:p>
          <a:p>
            <a:pPr lvl="0">
              <a:lnSpc>
                <a:spcPct val="107000"/>
              </a:lnSpc>
              <a:spcAft>
                <a:spcPts val="800"/>
              </a:spcAft>
            </a:pPr>
            <a:endParaRPr lang="en-AU"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endPar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endPar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fr-FR" sz="2400" dirty="0">
                <a:solidFill>
                  <a:schemeClr val="bg1"/>
                </a:solidFill>
                <a:latin typeface="Avenir Next LT Pro Demi" panose="020B0704020202020204" pitchFamily="34" charset="0"/>
                <a:ea typeface="Calibri" panose="020F0502020204030204" pitchFamily="34" charset="0"/>
                <a:cs typeface="Times New Roman" panose="02020603050405020304" pitchFamily="18" charset="0"/>
              </a:rPr>
              <a:t>Questions :</a:t>
            </a:r>
          </a:p>
          <a:p>
            <a:pPr marL="342900" indent="-342900">
              <a:lnSpc>
                <a:spcPct val="107000"/>
              </a:lnSpc>
              <a:spcAft>
                <a:spcPts val="1200"/>
              </a:spcAft>
              <a:buFont typeface="Symbol" panose="05050102010706020507" pitchFamily="18" charset="2"/>
              <a:buChar char=""/>
            </a:pPr>
            <a:r>
              <a:rPr lang="fr-FR" dirty="0">
                <a:solidFill>
                  <a:schemeClr val="bg1"/>
                </a:solidFill>
                <a:latin typeface="Helvetica" pitchFamily="2" charset="0"/>
                <a:cs typeface="Times New Roman" panose="02020603050405020304" pitchFamily="18" charset="0"/>
              </a:rPr>
              <a:t>Quelles suggestions ai-je lues ici qui m'inspirent ou me stimulent et qui peuvent répondre aux besoins réels de la Congrégation et de sa mission dans l'avenir ?  </a:t>
            </a:r>
          </a:p>
          <a:p>
            <a:pPr marL="342900" indent="-342900">
              <a:lnSpc>
                <a:spcPct val="107000"/>
              </a:lnSpc>
              <a:spcAft>
                <a:spcPts val="1200"/>
              </a:spcAft>
              <a:buFont typeface="Symbol" panose="05050102010706020507" pitchFamily="18" charset="2"/>
              <a:buChar char=""/>
            </a:pPr>
            <a:r>
              <a:rPr lang="fr-FR" dirty="0">
                <a:solidFill>
                  <a:schemeClr val="bg1"/>
                </a:solidFill>
                <a:latin typeface="Helvetica" pitchFamily="2" charset="0"/>
                <a:cs typeface="Times New Roman" panose="02020603050405020304" pitchFamily="18" charset="0"/>
              </a:rPr>
              <a:t>Qu'est-ce que le Chapitre doit discerner ?  </a:t>
            </a:r>
          </a:p>
          <a:p>
            <a:pPr marL="342900" indent="-342900">
              <a:lnSpc>
                <a:spcPct val="107000"/>
              </a:lnSpc>
              <a:spcAft>
                <a:spcPts val="1200"/>
              </a:spcAft>
              <a:buFont typeface="Symbol" panose="05050102010706020507" pitchFamily="18" charset="2"/>
              <a:buChar char=""/>
            </a:pPr>
            <a:r>
              <a:rPr lang="fr-FR" dirty="0">
                <a:solidFill>
                  <a:schemeClr val="bg1"/>
                </a:solidFill>
                <a:latin typeface="Helvetica" pitchFamily="2" charset="0"/>
                <a:cs typeface="Times New Roman" panose="02020603050405020304" pitchFamily="18" charset="0"/>
              </a:rPr>
              <a:t>Qu'est-ce qui, parmi ces questions, est concret, réaliste et réalisable ?</a:t>
            </a:r>
            <a:endParaRPr lang="en-AU" dirty="0">
              <a:solidFill>
                <a:schemeClr val="bg1"/>
              </a:solidFill>
              <a:latin typeface="Helvetica" pitchFamily="2" charset="0"/>
              <a:cs typeface="Times New Roman" panose="02020603050405020304" pitchFamily="18" charset="0"/>
            </a:endParaRPr>
          </a:p>
          <a:p>
            <a:pPr lvl="0">
              <a:lnSpc>
                <a:spcPct val="107000"/>
              </a:lnSpc>
              <a:spcAft>
                <a:spcPts val="800"/>
              </a:spcAft>
            </a:pPr>
            <a:endParaRPr lang="en-AU"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endParaRPr lang="en-AU"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1001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27EC6-61A4-4CA2-925A-D9C31421C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bstract design of flower petals in pastel">
            <a:extLst>
              <a:ext uri="{FF2B5EF4-FFF2-40B4-BE49-F238E27FC236}">
                <a16:creationId xmlns:a16="http://schemas.microsoft.com/office/drawing/2014/main" id="{CC761EF1-9797-232D-9D26-FB3303F5300B}"/>
              </a:ext>
            </a:extLst>
          </p:cNvPr>
          <p:cNvPicPr>
            <a:picLocks noChangeAspect="1"/>
          </p:cNvPicPr>
          <p:nvPr/>
        </p:nvPicPr>
        <p:blipFill rotWithShape="1">
          <a:blip r:embed="rId2">
            <a:alphaModFix amt="70000"/>
          </a:blip>
          <a:srcRect t="14122"/>
          <a:stretch/>
        </p:blipFill>
        <p:spPr>
          <a:xfrm flipH="1" flipV="1">
            <a:off x="0" y="-1"/>
            <a:ext cx="12192000" cy="6858001"/>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6" name="TextBox 5">
            <a:extLst>
              <a:ext uri="{FF2B5EF4-FFF2-40B4-BE49-F238E27FC236}">
                <a16:creationId xmlns:a16="http://schemas.microsoft.com/office/drawing/2014/main" id="{86A33C12-2B86-E12D-DA36-617CB3257E52}"/>
              </a:ext>
            </a:extLst>
          </p:cNvPr>
          <p:cNvSpPr txBox="1"/>
          <p:nvPr/>
        </p:nvSpPr>
        <p:spPr>
          <a:xfrm>
            <a:off x="166116" y="1364495"/>
            <a:ext cx="11859768" cy="6067815"/>
          </a:xfrm>
          <a:prstGeom prst="rect">
            <a:avLst/>
          </a:prstGeom>
          <a:noFill/>
        </p:spPr>
        <p:txBody>
          <a:bodyPr wrap="square" numCol="3">
            <a:spAutoFit/>
          </a:bodyPr>
          <a:lstStyle/>
          <a:p>
            <a:pPr>
              <a:spcAft>
                <a:spcPts val="1200"/>
              </a:spcAft>
            </a:pPr>
            <a:r>
              <a:rPr lang="en-AU" sz="2400" dirty="0">
                <a:solidFill>
                  <a:schemeClr val="bg1"/>
                </a:solidFill>
                <a:latin typeface="Avenir Next LT Pro Demi" panose="020B0704020202020204" pitchFamily="34" charset="0"/>
              </a:rPr>
              <a:t>Plenary 5 points </a:t>
            </a:r>
            <a:br>
              <a:rPr lang="en-AU" sz="2400" dirty="0">
                <a:solidFill>
                  <a:schemeClr val="bg1"/>
                </a:solidFill>
                <a:latin typeface="Avenir Next LT Pro Demi" panose="020B0704020202020204" pitchFamily="34" charset="0"/>
              </a:rPr>
            </a:br>
            <a:r>
              <a:rPr lang="en-AU" sz="2400" dirty="0">
                <a:solidFill>
                  <a:schemeClr val="bg1"/>
                </a:solidFill>
                <a:latin typeface="Avenir Next LT Pro Demi" panose="020B0704020202020204" pitchFamily="34" charset="0"/>
              </a:rPr>
              <a:t>of Group:</a:t>
            </a:r>
          </a:p>
          <a:p>
            <a:pPr marL="342900" lvl="0" indent="-342900">
              <a:lnSpc>
                <a:spcPct val="107000"/>
              </a:lnSpc>
              <a:spcAft>
                <a:spcPts val="1200"/>
              </a:spcAft>
              <a:buFont typeface="Symbol" panose="05050102010706020507" pitchFamily="18" charset="2"/>
              <a:buChar char=""/>
            </a:pPr>
            <a:r>
              <a:rPr lang="en-AU" sz="1800" dirty="0">
                <a:solidFill>
                  <a:schemeClr val="bg1"/>
                </a:solidFill>
                <a:effectLst/>
                <a:latin typeface="Helvetica" pitchFamily="2" charset="0"/>
                <a:ea typeface="Calibri" panose="020F0502020204030204" pitchFamily="34" charset="0"/>
                <a:cs typeface="Times New Roman" panose="02020603050405020304" pitchFamily="18" charset="0"/>
              </a:rPr>
              <a:t>Each group </a:t>
            </a:r>
            <a:r>
              <a:rPr lang="en-AU" sz="1800" i="1" u="sng" dirty="0">
                <a:solidFill>
                  <a:schemeClr val="bg1"/>
                </a:solidFill>
                <a:effectLst/>
                <a:latin typeface="Helvetica" pitchFamily="2" charset="0"/>
                <a:ea typeface="Calibri" panose="020F0502020204030204" pitchFamily="34" charset="0"/>
                <a:cs typeface="Times New Roman" panose="02020603050405020304" pitchFamily="18" charset="0"/>
              </a:rPr>
              <a:t>discerns in prayer </a:t>
            </a:r>
            <a:r>
              <a:rPr lang="en-AU" sz="1800" dirty="0">
                <a:solidFill>
                  <a:schemeClr val="bg1"/>
                </a:solidFill>
                <a:effectLst/>
                <a:latin typeface="Helvetica" pitchFamily="2" charset="0"/>
                <a:ea typeface="Calibri" panose="020F0502020204030204" pitchFamily="34" charset="0"/>
                <a:cs typeface="Times New Roman" panose="02020603050405020304" pitchFamily="18" charset="0"/>
              </a:rPr>
              <a:t>the 5 points </a:t>
            </a:r>
            <a:r>
              <a:rPr lang="en-AU" sz="1800" i="1" u="sng" dirty="0">
                <a:solidFill>
                  <a:schemeClr val="bg1"/>
                </a:solidFill>
                <a:effectLst/>
                <a:latin typeface="Helvetica" pitchFamily="2" charset="0"/>
                <a:ea typeface="Calibri" panose="020F0502020204030204" pitchFamily="34" charset="0"/>
                <a:cs typeface="Times New Roman" panose="02020603050405020304" pitchFamily="18" charset="0"/>
              </a:rPr>
              <a:t>the group </a:t>
            </a:r>
            <a:r>
              <a:rPr lang="en-AU" sz="1800" dirty="0">
                <a:solidFill>
                  <a:schemeClr val="bg1"/>
                </a:solidFill>
                <a:effectLst/>
                <a:latin typeface="Helvetica" pitchFamily="2" charset="0"/>
                <a:ea typeface="Calibri" panose="020F0502020204030204" pitchFamily="34" charset="0"/>
                <a:cs typeface="Times New Roman" panose="02020603050405020304" pitchFamily="18" charset="0"/>
              </a:rPr>
              <a:t>considers most important for </a:t>
            </a:r>
            <a:r>
              <a:rPr lang="en-AU" dirty="0">
                <a:solidFill>
                  <a:schemeClr val="bg1"/>
                </a:solidFill>
                <a:latin typeface="Helvetica" pitchFamily="2" charset="0"/>
                <a:ea typeface="Calibri" panose="020F0502020204030204" pitchFamily="34" charset="0"/>
                <a:cs typeface="Times New Roman" panose="02020603050405020304" pitchFamily="18" charset="0"/>
              </a:rPr>
              <a:t>our congregation and the future mission. </a:t>
            </a:r>
            <a:endParaRPr lang="en-AU" sz="1800" dirty="0">
              <a:solidFill>
                <a:schemeClr val="bg1"/>
              </a:solidFill>
              <a:effectLst/>
              <a:latin typeface="Helvetica" pitchFamily="2" charset="0"/>
              <a:ea typeface="Calibri" panose="020F0502020204030204" pitchFamily="34" charset="0"/>
              <a:cs typeface="Times New Roman" panose="02020603050405020304" pitchFamily="18" charset="0"/>
            </a:endParaRPr>
          </a:p>
          <a:p>
            <a:pPr marL="342900" lvl="0" indent="-342900">
              <a:lnSpc>
                <a:spcPct val="107000"/>
              </a:lnSpc>
              <a:spcAft>
                <a:spcPts val="1200"/>
              </a:spcAft>
              <a:buFont typeface="Symbol" panose="05050102010706020507" pitchFamily="18" charset="2"/>
              <a:buChar char=""/>
            </a:pPr>
            <a:r>
              <a:rPr lang="en-AU" dirty="0">
                <a:solidFill>
                  <a:schemeClr val="bg1"/>
                </a:solidFill>
                <a:latin typeface="Helvetica" pitchFamily="2" charset="0"/>
                <a:ea typeface="Calibri" panose="020F0502020204030204" pitchFamily="34" charset="0"/>
                <a:cs typeface="Times New Roman" panose="02020603050405020304" pitchFamily="18" charset="0"/>
              </a:rPr>
              <a:t>S</a:t>
            </a:r>
            <a:r>
              <a:rPr lang="en-AU" sz="1800" dirty="0">
                <a:solidFill>
                  <a:schemeClr val="bg1"/>
                </a:solidFill>
                <a:effectLst/>
                <a:latin typeface="Helvetica" pitchFamily="2" charset="0"/>
                <a:ea typeface="Calibri" panose="020F0502020204030204" pitchFamily="34" charset="0"/>
                <a:cs typeface="Times New Roman" panose="02020603050405020304" pitchFamily="18" charset="0"/>
              </a:rPr>
              <a:t>omeone in your group write these 5 points in the Chat box. </a:t>
            </a:r>
          </a:p>
          <a:p>
            <a:pPr marL="342900" lvl="0" indent="-342900">
              <a:lnSpc>
                <a:spcPct val="107000"/>
              </a:lnSpc>
              <a:spcAft>
                <a:spcPts val="1200"/>
              </a:spcAft>
              <a:buFont typeface="Symbol" panose="05050102010706020507" pitchFamily="18" charset="2"/>
              <a:buChar char=""/>
            </a:pPr>
            <a:r>
              <a:rPr lang="en-AU" sz="1800" dirty="0">
                <a:solidFill>
                  <a:schemeClr val="bg1"/>
                </a:solidFill>
                <a:effectLst/>
                <a:latin typeface="Helvetica" pitchFamily="2" charset="0"/>
                <a:ea typeface="Calibri" panose="020F0502020204030204" pitchFamily="34" charset="0"/>
                <a:cs typeface="Times New Roman" panose="02020603050405020304" pitchFamily="18" charset="0"/>
              </a:rPr>
              <a:t>Someone from your group shares the 5 points to plenary.</a:t>
            </a:r>
          </a:p>
          <a:p>
            <a:pPr marL="342900" lvl="0" indent="-342900">
              <a:lnSpc>
                <a:spcPct val="107000"/>
              </a:lnSpc>
              <a:spcAft>
                <a:spcPts val="1200"/>
              </a:spcAft>
              <a:buFont typeface="Symbol" panose="05050102010706020507" pitchFamily="18" charset="2"/>
              <a:buChar char=""/>
            </a:pPr>
            <a:endParaRPr lang="en-AU" sz="1800" dirty="0">
              <a:solidFill>
                <a:schemeClr val="bg1"/>
              </a:solidFill>
              <a:effectLst/>
              <a:latin typeface="Helvetica" pitchFamily="2" charset="0"/>
              <a:ea typeface="Calibri" panose="020F0502020204030204" pitchFamily="34" charset="0"/>
              <a:cs typeface="Times New Roman" panose="02020603050405020304" pitchFamily="18" charset="0"/>
            </a:endParaRPr>
          </a:p>
          <a:p>
            <a:pPr lvl="0">
              <a:lnSpc>
                <a:spcPct val="107000"/>
              </a:lnSpc>
              <a:spcAft>
                <a:spcPts val="1200"/>
              </a:spcAft>
            </a:pPr>
            <a:endParaRPr lang="es-ES" sz="2400" dirty="0">
              <a:solidFill>
                <a:schemeClr val="bg1"/>
              </a:solidFill>
              <a:effectLst/>
              <a:latin typeface="Avenir Next LT Pro Demi" panose="020B0704020202020204" pitchFamily="34" charset="0"/>
              <a:ea typeface="Calibri" panose="020F0502020204030204" pitchFamily="34" charset="0"/>
              <a:cs typeface="Times New Roman" panose="02020603050405020304" pitchFamily="18" charset="0"/>
            </a:endParaRPr>
          </a:p>
          <a:p>
            <a:pPr lvl="0">
              <a:lnSpc>
                <a:spcPct val="107000"/>
              </a:lnSpc>
              <a:spcAft>
                <a:spcPts val="1200"/>
              </a:spcAft>
            </a:pPr>
            <a:endParaRPr lang="es-ES" sz="2400" dirty="0">
              <a:solidFill>
                <a:schemeClr val="bg1"/>
              </a:solidFill>
              <a:effectLst/>
              <a:latin typeface="Avenir Next LT Pro Demi" panose="020B0704020202020204" pitchFamily="34" charset="0"/>
              <a:ea typeface="Calibri" panose="020F0502020204030204" pitchFamily="34" charset="0"/>
              <a:cs typeface="Times New Roman" panose="02020603050405020304" pitchFamily="18" charset="0"/>
            </a:endParaRPr>
          </a:p>
          <a:p>
            <a:pPr lvl="0">
              <a:lnSpc>
                <a:spcPct val="107000"/>
              </a:lnSpc>
              <a:spcAft>
                <a:spcPts val="1200"/>
              </a:spcAft>
            </a:pPr>
            <a:endParaRPr lang="es-ES" sz="2400" dirty="0">
              <a:solidFill>
                <a:schemeClr val="bg1"/>
              </a:solidFill>
              <a:latin typeface="Avenir Next LT Pro Demi" panose="020B0704020202020204" pitchFamily="34" charset="0"/>
              <a:ea typeface="Calibri" panose="020F0502020204030204" pitchFamily="34" charset="0"/>
              <a:cs typeface="Times New Roman" panose="02020603050405020304" pitchFamily="18" charset="0"/>
            </a:endParaRPr>
          </a:p>
          <a:p>
            <a:pPr lvl="0">
              <a:spcAft>
                <a:spcPts val="1200"/>
              </a:spcAft>
            </a:pPr>
            <a:r>
              <a:rPr lang="es-ES" sz="2400" dirty="0">
                <a:solidFill>
                  <a:schemeClr val="bg1"/>
                </a:solidFill>
                <a:effectLst/>
                <a:latin typeface="Avenir Next LT Pro Demi" panose="020B0704020202020204" pitchFamily="34" charset="0"/>
                <a:ea typeface="Calibri" panose="020F0502020204030204" pitchFamily="34" charset="0"/>
                <a:cs typeface="Times New Roman" panose="02020603050405020304" pitchFamily="18" charset="0"/>
              </a:rPr>
              <a:t>Plenario 5 puntos de Grupo:</a:t>
            </a:r>
          </a:p>
          <a:p>
            <a:pPr marL="342900" indent="-342900">
              <a:lnSpc>
                <a:spcPct val="107000"/>
              </a:lnSpc>
              <a:spcAft>
                <a:spcPts val="1200"/>
              </a:spcAft>
              <a:buFont typeface="Symbol" panose="05050102010706020507" pitchFamily="18" charset="2"/>
              <a:buChar char=""/>
            </a:pPr>
            <a:r>
              <a:rPr lang="es-ES" dirty="0">
                <a:solidFill>
                  <a:schemeClr val="bg1"/>
                </a:solidFill>
                <a:latin typeface="Helvetica" pitchFamily="2" charset="0"/>
                <a:cs typeface="Times New Roman" panose="02020603050405020304" pitchFamily="18" charset="0"/>
              </a:rPr>
              <a:t>Cada grupo </a:t>
            </a:r>
            <a:r>
              <a:rPr lang="es-ES" i="1" u="sng" dirty="0">
                <a:solidFill>
                  <a:schemeClr val="bg1"/>
                </a:solidFill>
                <a:latin typeface="Helvetica" pitchFamily="2" charset="0"/>
                <a:cs typeface="Times New Roman" panose="02020603050405020304" pitchFamily="18" charset="0"/>
              </a:rPr>
              <a:t>discierne en oración </a:t>
            </a:r>
            <a:r>
              <a:rPr lang="es-ES" dirty="0">
                <a:solidFill>
                  <a:schemeClr val="bg1"/>
                </a:solidFill>
                <a:latin typeface="Helvetica" pitchFamily="2" charset="0"/>
                <a:cs typeface="Times New Roman" panose="02020603050405020304" pitchFamily="18" charset="0"/>
              </a:rPr>
              <a:t>los 5 puntos </a:t>
            </a:r>
            <a:r>
              <a:rPr lang="es-ES" i="1" u="sng" dirty="0">
                <a:solidFill>
                  <a:schemeClr val="bg1"/>
                </a:solidFill>
                <a:latin typeface="Helvetica" pitchFamily="2" charset="0"/>
                <a:cs typeface="Times New Roman" panose="02020603050405020304" pitchFamily="18" charset="0"/>
              </a:rPr>
              <a:t>que el grupo </a:t>
            </a:r>
            <a:r>
              <a:rPr lang="es-ES" dirty="0">
                <a:solidFill>
                  <a:schemeClr val="bg1"/>
                </a:solidFill>
                <a:latin typeface="Helvetica" pitchFamily="2" charset="0"/>
                <a:cs typeface="Times New Roman" panose="02020603050405020304" pitchFamily="18" charset="0"/>
              </a:rPr>
              <a:t>considera más importantes para nuestra congregación y la futura misión. </a:t>
            </a:r>
          </a:p>
          <a:p>
            <a:pPr marL="342900" indent="-342900">
              <a:lnSpc>
                <a:spcPct val="107000"/>
              </a:lnSpc>
              <a:spcAft>
                <a:spcPts val="1200"/>
              </a:spcAft>
              <a:buFont typeface="Symbol" panose="05050102010706020507" pitchFamily="18" charset="2"/>
              <a:buChar char=""/>
            </a:pPr>
            <a:r>
              <a:rPr lang="es-ES" dirty="0">
                <a:solidFill>
                  <a:schemeClr val="bg1"/>
                </a:solidFill>
                <a:latin typeface="Helvetica" pitchFamily="2" charset="0"/>
                <a:cs typeface="Times New Roman" panose="02020603050405020304" pitchFamily="18" charset="0"/>
              </a:rPr>
              <a:t>Alguien de tu grupo escribe estos 5 puntos en el recuadro del Chat. </a:t>
            </a:r>
          </a:p>
          <a:p>
            <a:pPr marL="342900" indent="-342900">
              <a:lnSpc>
                <a:spcPct val="107000"/>
              </a:lnSpc>
              <a:spcAft>
                <a:spcPts val="1200"/>
              </a:spcAft>
              <a:buFont typeface="Symbol" panose="05050102010706020507" pitchFamily="18" charset="2"/>
              <a:buChar char=""/>
            </a:pPr>
            <a:r>
              <a:rPr lang="es-ES" dirty="0">
                <a:solidFill>
                  <a:schemeClr val="bg1"/>
                </a:solidFill>
                <a:latin typeface="Helvetica" pitchFamily="2" charset="0"/>
                <a:cs typeface="Times New Roman" panose="02020603050405020304" pitchFamily="18" charset="0"/>
              </a:rPr>
              <a:t>Alguien de su grupo comparte los 5 puntos al plenario.</a:t>
            </a:r>
            <a:endParaRPr lang="en-AU" dirty="0">
              <a:solidFill>
                <a:schemeClr val="bg1"/>
              </a:solidFill>
              <a:latin typeface="Helvetica" pitchFamily="2" charset="0"/>
              <a:cs typeface="Times New Roman" panose="02020603050405020304" pitchFamily="18" charset="0"/>
            </a:endParaRPr>
          </a:p>
          <a:p>
            <a:pPr lvl="0">
              <a:lnSpc>
                <a:spcPct val="107000"/>
              </a:lnSpc>
              <a:spcAft>
                <a:spcPts val="800"/>
              </a:spcAft>
            </a:pPr>
            <a:endPar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endPar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endPar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endPar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endPar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spcAft>
                <a:spcPts val="800"/>
              </a:spcAft>
            </a:pPr>
            <a:r>
              <a:rPr lang="fr-FR" sz="2400" dirty="0">
                <a:solidFill>
                  <a:schemeClr val="bg1"/>
                </a:solidFill>
                <a:latin typeface="Avenir Next LT Pro Demi" panose="020B0704020202020204" pitchFamily="34" charset="0"/>
                <a:ea typeface="Calibri" panose="020F0502020204030204" pitchFamily="34" charset="0"/>
                <a:cs typeface="Times New Roman" panose="02020603050405020304" pitchFamily="18" charset="0"/>
              </a:rPr>
              <a:t>Plénière 5 points du groupe :</a:t>
            </a:r>
          </a:p>
          <a:p>
            <a:pPr marL="342900" indent="-342900">
              <a:lnSpc>
                <a:spcPct val="107000"/>
              </a:lnSpc>
              <a:spcAft>
                <a:spcPts val="1200"/>
              </a:spcAft>
              <a:buFont typeface="Symbol" panose="05050102010706020507" pitchFamily="18" charset="2"/>
              <a:buChar char=""/>
            </a:pPr>
            <a:r>
              <a:rPr lang="fr-FR" dirty="0">
                <a:solidFill>
                  <a:schemeClr val="bg1"/>
                </a:solidFill>
                <a:latin typeface="Helvetica" pitchFamily="2" charset="0"/>
                <a:cs typeface="Times New Roman" panose="02020603050405020304" pitchFamily="18" charset="0"/>
              </a:rPr>
              <a:t>Chaque groupe </a:t>
            </a:r>
            <a:r>
              <a:rPr lang="fr-FR" i="1" u="sng" dirty="0">
                <a:solidFill>
                  <a:schemeClr val="bg1"/>
                </a:solidFill>
                <a:latin typeface="Helvetica" pitchFamily="2" charset="0"/>
                <a:cs typeface="Times New Roman" panose="02020603050405020304" pitchFamily="18" charset="0"/>
              </a:rPr>
              <a:t>discerne dans la prière </a:t>
            </a:r>
            <a:r>
              <a:rPr lang="fr-FR" dirty="0">
                <a:solidFill>
                  <a:schemeClr val="bg1"/>
                </a:solidFill>
                <a:latin typeface="Helvetica" pitchFamily="2" charset="0"/>
                <a:cs typeface="Times New Roman" panose="02020603050405020304" pitchFamily="18" charset="0"/>
              </a:rPr>
              <a:t>les 5 points </a:t>
            </a:r>
            <a:r>
              <a:rPr lang="fr-FR" i="1" u="sng" dirty="0">
                <a:solidFill>
                  <a:schemeClr val="bg1"/>
                </a:solidFill>
                <a:latin typeface="Helvetica" pitchFamily="2" charset="0"/>
                <a:cs typeface="Times New Roman" panose="02020603050405020304" pitchFamily="18" charset="0"/>
              </a:rPr>
              <a:t>que le groupe </a:t>
            </a:r>
            <a:r>
              <a:rPr lang="fr-FR" dirty="0">
                <a:solidFill>
                  <a:schemeClr val="bg1"/>
                </a:solidFill>
                <a:latin typeface="Helvetica" pitchFamily="2" charset="0"/>
                <a:cs typeface="Times New Roman" panose="02020603050405020304" pitchFamily="18" charset="0"/>
              </a:rPr>
              <a:t>considère comme les plus importants pour notre congrégation et la future mission. </a:t>
            </a:r>
          </a:p>
          <a:p>
            <a:pPr marL="342900" indent="-342900">
              <a:lnSpc>
                <a:spcPct val="107000"/>
              </a:lnSpc>
              <a:spcAft>
                <a:spcPts val="1200"/>
              </a:spcAft>
              <a:buFont typeface="Symbol" panose="05050102010706020507" pitchFamily="18" charset="2"/>
              <a:buChar char=""/>
            </a:pPr>
            <a:r>
              <a:rPr lang="fr-FR" dirty="0">
                <a:solidFill>
                  <a:schemeClr val="bg1"/>
                </a:solidFill>
                <a:latin typeface="Helvetica" pitchFamily="2" charset="0"/>
                <a:cs typeface="Times New Roman" panose="02020603050405020304" pitchFamily="18" charset="0"/>
              </a:rPr>
              <a:t>Un membre de votre groupe écrit ces 5 points dans la boîte de dialogue. </a:t>
            </a:r>
          </a:p>
          <a:p>
            <a:pPr marL="342900" indent="-342900">
              <a:lnSpc>
                <a:spcPct val="107000"/>
              </a:lnSpc>
              <a:spcAft>
                <a:spcPts val="1200"/>
              </a:spcAft>
              <a:buFont typeface="Symbol" panose="05050102010706020507" pitchFamily="18" charset="2"/>
              <a:buChar char=""/>
            </a:pPr>
            <a:r>
              <a:rPr lang="fr-FR" dirty="0">
                <a:solidFill>
                  <a:schemeClr val="bg1"/>
                </a:solidFill>
                <a:latin typeface="Helvetica" pitchFamily="2" charset="0"/>
                <a:cs typeface="Times New Roman" panose="02020603050405020304" pitchFamily="18" charset="0"/>
              </a:rPr>
              <a:t>Quelqu'un de votre groupe partage les 5 points en plénière.</a:t>
            </a:r>
            <a:endParaRPr lang="en-AU"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9941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nu&#10;&#10;Description automatically generated">
            <a:extLst>
              <a:ext uri="{FF2B5EF4-FFF2-40B4-BE49-F238E27FC236}">
                <a16:creationId xmlns:a16="http://schemas.microsoft.com/office/drawing/2014/main" id="{96B4BA2F-7000-0506-348F-5901A9666339}"/>
              </a:ext>
            </a:extLst>
          </p:cNvPr>
          <p:cNvPicPr>
            <a:picLocks noChangeAspect="1"/>
          </p:cNvPicPr>
          <p:nvPr/>
        </p:nvPicPr>
        <p:blipFill rotWithShape="1">
          <a:blip r:embed="rId2">
            <a:extLst>
              <a:ext uri="{28A0092B-C50C-407E-A947-70E740481C1C}">
                <a14:useLocalDpi xmlns:a14="http://schemas.microsoft.com/office/drawing/2010/main" val="0"/>
              </a:ext>
            </a:extLst>
          </a:blip>
          <a:srcRect l="1764"/>
          <a:stretch/>
        </p:blipFill>
        <p:spPr>
          <a:xfrm>
            <a:off x="0" y="0"/>
            <a:ext cx="4042229" cy="6858000"/>
          </a:xfrm>
          <a:prstGeom prst="rect">
            <a:avLst/>
          </a:prstGeom>
        </p:spPr>
      </p:pic>
      <p:pic>
        <p:nvPicPr>
          <p:cNvPr id="5" name="Picture 4" descr="A picture containing text, menu, letter&#10;&#10;Description automatically generated">
            <a:extLst>
              <a:ext uri="{FF2B5EF4-FFF2-40B4-BE49-F238E27FC236}">
                <a16:creationId xmlns:a16="http://schemas.microsoft.com/office/drawing/2014/main" id="{EACCC385-7D50-A8D2-3CBA-7234D5E1B08B}"/>
              </a:ext>
            </a:extLst>
          </p:cNvPr>
          <p:cNvPicPr>
            <a:picLocks noChangeAspect="1"/>
          </p:cNvPicPr>
          <p:nvPr/>
        </p:nvPicPr>
        <p:blipFill rotWithShape="1">
          <a:blip r:embed="rId3">
            <a:extLst>
              <a:ext uri="{28A0092B-C50C-407E-A947-70E740481C1C}">
                <a14:useLocalDpi xmlns:a14="http://schemas.microsoft.com/office/drawing/2010/main" val="0"/>
              </a:ext>
            </a:extLst>
          </a:blip>
          <a:srcRect l="1764"/>
          <a:stretch/>
        </p:blipFill>
        <p:spPr>
          <a:xfrm>
            <a:off x="4074883" y="0"/>
            <a:ext cx="4042229" cy="6858000"/>
          </a:xfrm>
          <a:prstGeom prst="rect">
            <a:avLst/>
          </a:prstGeom>
        </p:spPr>
      </p:pic>
      <p:pic>
        <p:nvPicPr>
          <p:cNvPr id="7" name="Picture 6" descr="A picture containing text, menu, letter&#10;&#10;Description automatically generated">
            <a:extLst>
              <a:ext uri="{FF2B5EF4-FFF2-40B4-BE49-F238E27FC236}">
                <a16:creationId xmlns:a16="http://schemas.microsoft.com/office/drawing/2014/main" id="{476C420B-BB82-5483-AB36-01C37E0B8D6A}"/>
              </a:ext>
            </a:extLst>
          </p:cNvPr>
          <p:cNvPicPr>
            <a:picLocks noChangeAspect="1"/>
          </p:cNvPicPr>
          <p:nvPr/>
        </p:nvPicPr>
        <p:blipFill rotWithShape="1">
          <a:blip r:embed="rId4">
            <a:extLst>
              <a:ext uri="{28A0092B-C50C-407E-A947-70E740481C1C}">
                <a14:useLocalDpi xmlns:a14="http://schemas.microsoft.com/office/drawing/2010/main" val="0"/>
              </a:ext>
            </a:extLst>
          </a:blip>
          <a:srcRect l="1764"/>
          <a:stretch/>
        </p:blipFill>
        <p:spPr>
          <a:xfrm>
            <a:off x="8149766" y="0"/>
            <a:ext cx="4042234" cy="6858000"/>
          </a:xfrm>
          <a:prstGeom prst="rect">
            <a:avLst/>
          </a:prstGeom>
        </p:spPr>
      </p:pic>
    </p:spTree>
    <p:extLst>
      <p:ext uri="{BB962C8B-B14F-4D97-AF65-F5344CB8AC3E}">
        <p14:creationId xmlns:p14="http://schemas.microsoft.com/office/powerpoint/2010/main" val="488274887"/>
      </p:ext>
    </p:extLst>
  </p:cSld>
  <p:clrMapOvr>
    <a:masterClrMapping/>
  </p:clrMapOvr>
</p:sld>
</file>

<file path=ppt/theme/theme1.xml><?xml version="1.0" encoding="utf-8"?>
<a:theme xmlns:a="http://schemas.openxmlformats.org/drawingml/2006/main" name="LeafVTI">
  <a:themeElements>
    <a:clrScheme name="AnalogousFromRegularSeedLeftStep">
      <a:dk1>
        <a:srgbClr val="000000"/>
      </a:dk1>
      <a:lt1>
        <a:srgbClr val="FFFFFF"/>
      </a:lt1>
      <a:dk2>
        <a:srgbClr val="2E1B30"/>
      </a:dk2>
      <a:lt2>
        <a:srgbClr val="F0F3F2"/>
      </a:lt2>
      <a:accent1>
        <a:srgbClr val="E7295E"/>
      </a:accent1>
      <a:accent2>
        <a:srgbClr val="D5179B"/>
      </a:accent2>
      <a:accent3>
        <a:srgbClr val="D129E7"/>
      </a:accent3>
      <a:accent4>
        <a:srgbClr val="7117D5"/>
      </a:accent4>
      <a:accent5>
        <a:srgbClr val="372DE7"/>
      </a:accent5>
      <a:accent6>
        <a:srgbClr val="175CD5"/>
      </a:accent6>
      <a:hlink>
        <a:srgbClr val="349C7F"/>
      </a:hlink>
      <a:folHlink>
        <a:srgbClr val="7F7F7F"/>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2.xml><?xml version="1.0" encoding="utf-8"?>
<a:theme xmlns:a="http://schemas.openxmlformats.org/drawingml/2006/main" name="AlignmentVTI">
  <a:themeElements>
    <a:clrScheme name="AnalogousFromDarkSeedLeftStep">
      <a:dk1>
        <a:srgbClr val="000000"/>
      </a:dk1>
      <a:lt1>
        <a:srgbClr val="FFFFFF"/>
      </a:lt1>
      <a:dk2>
        <a:srgbClr val="1B2830"/>
      </a:dk2>
      <a:lt2>
        <a:srgbClr val="F1F3F0"/>
      </a:lt2>
      <a:accent1>
        <a:srgbClr val="A629E7"/>
      </a:accent1>
      <a:accent2>
        <a:srgbClr val="592FD9"/>
      </a:accent2>
      <a:accent3>
        <a:srgbClr val="294AE7"/>
      </a:accent3>
      <a:accent4>
        <a:srgbClr val="1787D5"/>
      </a:accent4>
      <a:accent5>
        <a:srgbClr val="22BFBE"/>
      </a:accent5>
      <a:accent6>
        <a:srgbClr val="16C67B"/>
      </a:accent6>
      <a:hlink>
        <a:srgbClr val="3897A9"/>
      </a:hlink>
      <a:folHlink>
        <a:srgbClr val="7F7F7F"/>
      </a:folHlink>
    </a:clrScheme>
    <a:fontScheme name="Custom 1">
      <a:majorFont>
        <a:latin typeface="Batang"/>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ignmentVTI" id="{606D7720-FAA0-4ADC-B967-3239DA8ECA1A}" vid="{10074623-6FCC-4A3C-AAA5-58644BD8FF19}"/>
    </a:ext>
  </a:extLst>
</a:theme>
</file>

<file path=docProps/app.xml><?xml version="1.0" encoding="utf-8"?>
<Properties xmlns="http://schemas.openxmlformats.org/officeDocument/2006/extended-properties" xmlns:vt="http://schemas.openxmlformats.org/officeDocument/2006/docPropsVTypes">
  <TotalTime>193</TotalTime>
  <Words>1225</Words>
  <Application>Microsoft Office PowerPoint</Application>
  <PresentationFormat>Widescreen</PresentationFormat>
  <Paragraphs>111</Paragraphs>
  <Slides>7</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7</vt:i4>
      </vt:variant>
    </vt:vector>
  </HeadingPairs>
  <TitlesOfParts>
    <vt:vector size="19" baseType="lpstr">
      <vt:lpstr>Batang</vt:lpstr>
      <vt:lpstr>Arial</vt:lpstr>
      <vt:lpstr>Avenir Next LT Pro</vt:lpstr>
      <vt:lpstr>Avenir Next LT Pro Demi</vt:lpstr>
      <vt:lpstr>Avenir Next LT Pro Light</vt:lpstr>
      <vt:lpstr>Calibri</vt:lpstr>
      <vt:lpstr>Helvetica</vt:lpstr>
      <vt:lpstr>Rockwell Nova Light</vt:lpstr>
      <vt:lpstr>Symbol</vt:lpstr>
      <vt:lpstr>Wingdings</vt:lpstr>
      <vt:lpstr>LeafVTI</vt:lpstr>
      <vt:lpstr>AlignmentVTI</vt:lpstr>
      <vt:lpstr>Pre-Chapter Online Pre-Capítulo Online Pré-chapitre en ligne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chaplin</dc:creator>
  <cp:lastModifiedBy>chris chaplin</cp:lastModifiedBy>
  <cp:revision>9</cp:revision>
  <dcterms:created xsi:type="dcterms:W3CDTF">2023-06-14T09:05:09Z</dcterms:created>
  <dcterms:modified xsi:type="dcterms:W3CDTF">2023-06-14T12:18:42Z</dcterms:modified>
</cp:coreProperties>
</file>